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Lst>
  <p:sldSz cx="42794238" cy="3026727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Office"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1C4"/>
    <a:srgbClr val="B3EBFF"/>
    <a:srgbClr val="007A3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7086" autoAdjust="0"/>
    <p:restoredTop sz="94660"/>
  </p:normalViewPr>
  <p:slideViewPr>
    <p:cSldViewPr snapToGrid="0">
      <p:cViewPr varScale="1">
        <p:scale>
          <a:sx n="20" d="100"/>
          <a:sy n="20" d="100"/>
        </p:scale>
        <p:origin x="605"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commentAuthors" Target="commentAuthors.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10.png>
</file>

<file path=ppt/media/image11.png>
</file>

<file path=ppt/media/image12.png>
</file>

<file path=ppt/media/image13.JPG>
</file>

<file path=ppt/media/image14.JPG>
</file>

<file path=ppt/media/image15.png>
</file>

<file path=ppt/media/image2.jpg>
</file>

<file path=ppt/media/image3.jpg>
</file>

<file path=ppt/media/image4.png>
</file>

<file path=ppt/media/image5.png>
</file>

<file path=ppt/media/image6.jp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09568" y="4953466"/>
            <a:ext cx="36375102" cy="10537496"/>
          </a:xfrm>
        </p:spPr>
        <p:txBody>
          <a:bodyPr anchor="b"/>
          <a:lstStyle>
            <a:lvl1pPr algn="ctr">
              <a:defRPr sz="26480"/>
            </a:lvl1pPr>
          </a:lstStyle>
          <a:p>
            <a:r>
              <a:rPr lang="en-US"/>
              <a:t>Click to edit Master title style</a:t>
            </a:r>
            <a:endParaRPr lang="en-US" dirty="0"/>
          </a:p>
        </p:txBody>
      </p:sp>
      <p:sp>
        <p:nvSpPr>
          <p:cNvPr id="3" name="Subtitle 2"/>
          <p:cNvSpPr>
            <a:spLocks noGrp="1"/>
          </p:cNvSpPr>
          <p:nvPr>
            <p:ph type="subTitle" idx="1"/>
          </p:nvPr>
        </p:nvSpPr>
        <p:spPr>
          <a:xfrm>
            <a:off x="5349280" y="15897328"/>
            <a:ext cx="32095679" cy="7307583"/>
          </a:xfrm>
        </p:spPr>
        <p:txBody>
          <a:bodyPr/>
          <a:lstStyle>
            <a:lvl1pPr marL="0" indent="0" algn="ctr">
              <a:buNone/>
              <a:defRPr sz="10592"/>
            </a:lvl1pPr>
            <a:lvl2pPr marL="2017806" indent="0" algn="ctr">
              <a:buNone/>
              <a:defRPr sz="8827"/>
            </a:lvl2pPr>
            <a:lvl3pPr marL="4035613" indent="0" algn="ctr">
              <a:buNone/>
              <a:defRPr sz="7944"/>
            </a:lvl3pPr>
            <a:lvl4pPr marL="6053419" indent="0" algn="ctr">
              <a:buNone/>
              <a:defRPr sz="7061"/>
            </a:lvl4pPr>
            <a:lvl5pPr marL="8071226" indent="0" algn="ctr">
              <a:buNone/>
              <a:defRPr sz="7061"/>
            </a:lvl5pPr>
            <a:lvl6pPr marL="10089032" indent="0" algn="ctr">
              <a:buNone/>
              <a:defRPr sz="7061"/>
            </a:lvl6pPr>
            <a:lvl7pPr marL="12106839" indent="0" algn="ctr">
              <a:buNone/>
              <a:defRPr sz="7061"/>
            </a:lvl7pPr>
            <a:lvl8pPr marL="14124645" indent="0" algn="ctr">
              <a:buNone/>
              <a:defRPr sz="7061"/>
            </a:lvl8pPr>
            <a:lvl9pPr marL="16142452" indent="0" algn="ctr">
              <a:buNone/>
              <a:defRPr sz="7061"/>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88215FB-AE2E-47E0-8664-1D6C88F86230}" type="datetimeFigureOut">
              <a:rPr lang="en-US" smtClean="0"/>
              <a:t>12/14/2020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25000326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8215FB-AE2E-47E0-8664-1D6C88F86230}" type="datetimeFigureOut">
              <a:rPr lang="en-US" smtClean="0"/>
              <a:t>12/14/2020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3035312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0624629" y="1611452"/>
            <a:ext cx="9227508" cy="256501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42106" y="1611452"/>
            <a:ext cx="27147595" cy="256501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8215FB-AE2E-47E0-8664-1D6C88F86230}" type="datetimeFigureOut">
              <a:rPr lang="en-US" smtClean="0"/>
              <a:t>12/14/2020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11465958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8215FB-AE2E-47E0-8664-1D6C88F86230}" type="datetimeFigureOut">
              <a:rPr lang="en-US" smtClean="0"/>
              <a:t>12/14/2020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27362262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19818" y="7545809"/>
            <a:ext cx="36910030" cy="12590343"/>
          </a:xfrm>
        </p:spPr>
        <p:txBody>
          <a:bodyPr anchor="b"/>
          <a:lstStyle>
            <a:lvl1pPr>
              <a:defRPr sz="26480"/>
            </a:lvl1pPr>
          </a:lstStyle>
          <a:p>
            <a:r>
              <a:rPr lang="en-US"/>
              <a:t>Click to edit Master title style</a:t>
            </a:r>
            <a:endParaRPr lang="en-US" dirty="0"/>
          </a:p>
        </p:txBody>
      </p:sp>
      <p:sp>
        <p:nvSpPr>
          <p:cNvPr id="3" name="Text Placeholder 2"/>
          <p:cNvSpPr>
            <a:spLocks noGrp="1"/>
          </p:cNvSpPr>
          <p:nvPr>
            <p:ph type="body" idx="1"/>
          </p:nvPr>
        </p:nvSpPr>
        <p:spPr>
          <a:xfrm>
            <a:off x="2919818" y="20255262"/>
            <a:ext cx="36910030" cy="6620964"/>
          </a:xfrm>
        </p:spPr>
        <p:txBody>
          <a:bodyPr/>
          <a:lstStyle>
            <a:lvl1pPr marL="0" indent="0">
              <a:buNone/>
              <a:defRPr sz="10592">
                <a:solidFill>
                  <a:schemeClr val="tx1"/>
                </a:solidFill>
              </a:defRPr>
            </a:lvl1pPr>
            <a:lvl2pPr marL="2017806" indent="0">
              <a:buNone/>
              <a:defRPr sz="8827">
                <a:solidFill>
                  <a:schemeClr val="tx1">
                    <a:tint val="75000"/>
                  </a:schemeClr>
                </a:solidFill>
              </a:defRPr>
            </a:lvl2pPr>
            <a:lvl3pPr marL="4035613" indent="0">
              <a:buNone/>
              <a:defRPr sz="7944">
                <a:solidFill>
                  <a:schemeClr val="tx1">
                    <a:tint val="75000"/>
                  </a:schemeClr>
                </a:solidFill>
              </a:defRPr>
            </a:lvl3pPr>
            <a:lvl4pPr marL="6053419" indent="0">
              <a:buNone/>
              <a:defRPr sz="7061">
                <a:solidFill>
                  <a:schemeClr val="tx1">
                    <a:tint val="75000"/>
                  </a:schemeClr>
                </a:solidFill>
              </a:defRPr>
            </a:lvl4pPr>
            <a:lvl5pPr marL="8071226" indent="0">
              <a:buNone/>
              <a:defRPr sz="7061">
                <a:solidFill>
                  <a:schemeClr val="tx1">
                    <a:tint val="75000"/>
                  </a:schemeClr>
                </a:solidFill>
              </a:defRPr>
            </a:lvl5pPr>
            <a:lvl6pPr marL="10089032" indent="0">
              <a:buNone/>
              <a:defRPr sz="7061">
                <a:solidFill>
                  <a:schemeClr val="tx1">
                    <a:tint val="75000"/>
                  </a:schemeClr>
                </a:solidFill>
              </a:defRPr>
            </a:lvl6pPr>
            <a:lvl7pPr marL="12106839" indent="0">
              <a:buNone/>
              <a:defRPr sz="7061">
                <a:solidFill>
                  <a:schemeClr val="tx1">
                    <a:tint val="75000"/>
                  </a:schemeClr>
                </a:solidFill>
              </a:defRPr>
            </a:lvl7pPr>
            <a:lvl8pPr marL="14124645" indent="0">
              <a:buNone/>
              <a:defRPr sz="7061">
                <a:solidFill>
                  <a:schemeClr val="tx1">
                    <a:tint val="75000"/>
                  </a:schemeClr>
                </a:solidFill>
              </a:defRPr>
            </a:lvl8pPr>
            <a:lvl9pPr marL="16142452" indent="0">
              <a:buNone/>
              <a:defRPr sz="7061">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8215FB-AE2E-47E0-8664-1D6C88F86230}" type="datetimeFigureOut">
              <a:rPr lang="en-US" smtClean="0"/>
              <a:t>12/14/2020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477991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942104" y="8057261"/>
            <a:ext cx="18187551" cy="192043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1664583" y="8057261"/>
            <a:ext cx="18187551" cy="192043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88215FB-AE2E-47E0-8664-1D6C88F86230}" type="datetimeFigureOut">
              <a:rPr lang="en-US" smtClean="0"/>
              <a:t>12/14/2020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1043784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947678" y="1611459"/>
            <a:ext cx="36910030" cy="5850274"/>
          </a:xfrm>
        </p:spPr>
        <p:txBody>
          <a:bodyPr/>
          <a:lstStyle/>
          <a:p>
            <a:r>
              <a:rPr lang="en-US"/>
              <a:t>Click to edit Master title style</a:t>
            </a:r>
            <a:endParaRPr lang="en-US" dirty="0"/>
          </a:p>
        </p:txBody>
      </p:sp>
      <p:sp>
        <p:nvSpPr>
          <p:cNvPr id="3" name="Text Placeholder 2"/>
          <p:cNvSpPr>
            <a:spLocks noGrp="1"/>
          </p:cNvSpPr>
          <p:nvPr>
            <p:ph type="body" idx="1"/>
          </p:nvPr>
        </p:nvSpPr>
        <p:spPr>
          <a:xfrm>
            <a:off x="2947682" y="7419688"/>
            <a:ext cx="18103966" cy="3636275"/>
          </a:xfrm>
        </p:spPr>
        <p:txBody>
          <a:bodyPr anchor="b"/>
          <a:lstStyle>
            <a:lvl1pPr marL="0" indent="0">
              <a:buNone/>
              <a:defRPr sz="10592" b="1"/>
            </a:lvl1pPr>
            <a:lvl2pPr marL="2017806" indent="0">
              <a:buNone/>
              <a:defRPr sz="8827" b="1"/>
            </a:lvl2pPr>
            <a:lvl3pPr marL="4035613" indent="0">
              <a:buNone/>
              <a:defRPr sz="7944" b="1"/>
            </a:lvl3pPr>
            <a:lvl4pPr marL="6053419" indent="0">
              <a:buNone/>
              <a:defRPr sz="7061" b="1"/>
            </a:lvl4pPr>
            <a:lvl5pPr marL="8071226" indent="0">
              <a:buNone/>
              <a:defRPr sz="7061" b="1"/>
            </a:lvl5pPr>
            <a:lvl6pPr marL="10089032" indent="0">
              <a:buNone/>
              <a:defRPr sz="7061" b="1"/>
            </a:lvl6pPr>
            <a:lvl7pPr marL="12106839" indent="0">
              <a:buNone/>
              <a:defRPr sz="7061" b="1"/>
            </a:lvl7pPr>
            <a:lvl8pPr marL="14124645" indent="0">
              <a:buNone/>
              <a:defRPr sz="7061" b="1"/>
            </a:lvl8pPr>
            <a:lvl9pPr marL="16142452" indent="0">
              <a:buNone/>
              <a:defRPr sz="7061" b="1"/>
            </a:lvl9pPr>
          </a:lstStyle>
          <a:p>
            <a:pPr lvl="0"/>
            <a:r>
              <a:rPr lang="en-US"/>
              <a:t>Click to edit Master text styles</a:t>
            </a:r>
          </a:p>
        </p:txBody>
      </p:sp>
      <p:sp>
        <p:nvSpPr>
          <p:cNvPr id="4" name="Content Placeholder 3"/>
          <p:cNvSpPr>
            <a:spLocks noGrp="1"/>
          </p:cNvSpPr>
          <p:nvPr>
            <p:ph sz="half" idx="2"/>
          </p:nvPr>
        </p:nvSpPr>
        <p:spPr>
          <a:xfrm>
            <a:off x="2947682" y="11055963"/>
            <a:ext cx="18103966" cy="162616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1664585" y="7419688"/>
            <a:ext cx="18193125" cy="3636275"/>
          </a:xfrm>
        </p:spPr>
        <p:txBody>
          <a:bodyPr anchor="b"/>
          <a:lstStyle>
            <a:lvl1pPr marL="0" indent="0">
              <a:buNone/>
              <a:defRPr sz="10592" b="1"/>
            </a:lvl1pPr>
            <a:lvl2pPr marL="2017806" indent="0">
              <a:buNone/>
              <a:defRPr sz="8827" b="1"/>
            </a:lvl2pPr>
            <a:lvl3pPr marL="4035613" indent="0">
              <a:buNone/>
              <a:defRPr sz="7944" b="1"/>
            </a:lvl3pPr>
            <a:lvl4pPr marL="6053419" indent="0">
              <a:buNone/>
              <a:defRPr sz="7061" b="1"/>
            </a:lvl4pPr>
            <a:lvl5pPr marL="8071226" indent="0">
              <a:buNone/>
              <a:defRPr sz="7061" b="1"/>
            </a:lvl5pPr>
            <a:lvl6pPr marL="10089032" indent="0">
              <a:buNone/>
              <a:defRPr sz="7061" b="1"/>
            </a:lvl6pPr>
            <a:lvl7pPr marL="12106839" indent="0">
              <a:buNone/>
              <a:defRPr sz="7061" b="1"/>
            </a:lvl7pPr>
            <a:lvl8pPr marL="14124645" indent="0">
              <a:buNone/>
              <a:defRPr sz="7061" b="1"/>
            </a:lvl8pPr>
            <a:lvl9pPr marL="16142452" indent="0">
              <a:buNone/>
              <a:defRPr sz="7061" b="1"/>
            </a:lvl9pPr>
          </a:lstStyle>
          <a:p>
            <a:pPr lvl="0"/>
            <a:r>
              <a:rPr lang="en-US"/>
              <a:t>Click to edit Master text styles</a:t>
            </a:r>
          </a:p>
        </p:txBody>
      </p:sp>
      <p:sp>
        <p:nvSpPr>
          <p:cNvPr id="6" name="Content Placeholder 5"/>
          <p:cNvSpPr>
            <a:spLocks noGrp="1"/>
          </p:cNvSpPr>
          <p:nvPr>
            <p:ph sz="quarter" idx="4"/>
          </p:nvPr>
        </p:nvSpPr>
        <p:spPr>
          <a:xfrm>
            <a:off x="21664585" y="11055963"/>
            <a:ext cx="18193125" cy="162616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88215FB-AE2E-47E0-8664-1D6C88F86230}" type="datetimeFigureOut">
              <a:rPr lang="en-US" smtClean="0"/>
              <a:t>12/14/2020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3289475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88215FB-AE2E-47E0-8664-1D6C88F86230}" type="datetimeFigureOut">
              <a:rPr lang="en-US" smtClean="0"/>
              <a:t>12/14/2020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10124719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8215FB-AE2E-47E0-8664-1D6C88F86230}" type="datetimeFigureOut">
              <a:rPr lang="en-US" smtClean="0"/>
              <a:t>12/14/2020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366303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47678" y="2017818"/>
            <a:ext cx="13802256" cy="7062364"/>
          </a:xfrm>
        </p:spPr>
        <p:txBody>
          <a:bodyPr anchor="b"/>
          <a:lstStyle>
            <a:lvl1pPr>
              <a:defRPr sz="14123"/>
            </a:lvl1pPr>
          </a:lstStyle>
          <a:p>
            <a:r>
              <a:rPr lang="en-US"/>
              <a:t>Click to edit Master title style</a:t>
            </a:r>
            <a:endParaRPr lang="en-US" dirty="0"/>
          </a:p>
        </p:txBody>
      </p:sp>
      <p:sp>
        <p:nvSpPr>
          <p:cNvPr id="3" name="Content Placeholder 2"/>
          <p:cNvSpPr>
            <a:spLocks noGrp="1"/>
          </p:cNvSpPr>
          <p:nvPr>
            <p:ph idx="1"/>
          </p:nvPr>
        </p:nvSpPr>
        <p:spPr>
          <a:xfrm>
            <a:off x="18193125" y="4357934"/>
            <a:ext cx="21664583" cy="21509383"/>
          </a:xfrm>
        </p:spPr>
        <p:txBody>
          <a:bodyPr/>
          <a:lstStyle>
            <a:lvl1pPr>
              <a:defRPr sz="14123"/>
            </a:lvl1pPr>
            <a:lvl2pPr>
              <a:defRPr sz="12358"/>
            </a:lvl2pPr>
            <a:lvl3pPr>
              <a:defRPr sz="10592"/>
            </a:lvl3pPr>
            <a:lvl4pPr>
              <a:defRPr sz="8827"/>
            </a:lvl4pPr>
            <a:lvl5pPr>
              <a:defRPr sz="8827"/>
            </a:lvl5pPr>
            <a:lvl6pPr>
              <a:defRPr sz="8827"/>
            </a:lvl6pPr>
            <a:lvl7pPr>
              <a:defRPr sz="8827"/>
            </a:lvl7pPr>
            <a:lvl8pPr>
              <a:defRPr sz="8827"/>
            </a:lvl8pPr>
            <a:lvl9pPr>
              <a:defRPr sz="882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947678" y="9080183"/>
            <a:ext cx="13802256" cy="16822161"/>
          </a:xfrm>
        </p:spPr>
        <p:txBody>
          <a:bodyPr/>
          <a:lstStyle>
            <a:lvl1pPr marL="0" indent="0">
              <a:buNone/>
              <a:defRPr sz="7061"/>
            </a:lvl1pPr>
            <a:lvl2pPr marL="2017806" indent="0">
              <a:buNone/>
              <a:defRPr sz="6179"/>
            </a:lvl2pPr>
            <a:lvl3pPr marL="4035613" indent="0">
              <a:buNone/>
              <a:defRPr sz="5296"/>
            </a:lvl3pPr>
            <a:lvl4pPr marL="6053419" indent="0">
              <a:buNone/>
              <a:defRPr sz="4413"/>
            </a:lvl4pPr>
            <a:lvl5pPr marL="8071226" indent="0">
              <a:buNone/>
              <a:defRPr sz="4413"/>
            </a:lvl5pPr>
            <a:lvl6pPr marL="10089032" indent="0">
              <a:buNone/>
              <a:defRPr sz="4413"/>
            </a:lvl6pPr>
            <a:lvl7pPr marL="12106839" indent="0">
              <a:buNone/>
              <a:defRPr sz="4413"/>
            </a:lvl7pPr>
            <a:lvl8pPr marL="14124645" indent="0">
              <a:buNone/>
              <a:defRPr sz="4413"/>
            </a:lvl8pPr>
            <a:lvl9pPr marL="16142452" indent="0">
              <a:buNone/>
              <a:defRPr sz="4413"/>
            </a:lvl9pPr>
          </a:lstStyle>
          <a:p>
            <a:pPr lvl="0"/>
            <a:r>
              <a:rPr lang="en-US"/>
              <a:t>Click to edit Master text styles</a:t>
            </a:r>
          </a:p>
        </p:txBody>
      </p:sp>
      <p:sp>
        <p:nvSpPr>
          <p:cNvPr id="5" name="Date Placeholder 4"/>
          <p:cNvSpPr>
            <a:spLocks noGrp="1"/>
          </p:cNvSpPr>
          <p:nvPr>
            <p:ph type="dt" sz="half" idx="10"/>
          </p:nvPr>
        </p:nvSpPr>
        <p:spPr/>
        <p:txBody>
          <a:bodyPr/>
          <a:lstStyle/>
          <a:p>
            <a:fld id="{B88215FB-AE2E-47E0-8664-1D6C88F86230}" type="datetimeFigureOut">
              <a:rPr lang="en-US" smtClean="0"/>
              <a:t>12/14/2020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24730766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47678" y="2017818"/>
            <a:ext cx="13802256" cy="7062364"/>
          </a:xfrm>
        </p:spPr>
        <p:txBody>
          <a:bodyPr anchor="b"/>
          <a:lstStyle>
            <a:lvl1pPr>
              <a:defRPr sz="14123"/>
            </a:lvl1pPr>
          </a:lstStyle>
          <a:p>
            <a:r>
              <a:rPr lang="en-US"/>
              <a:t>Click to edit Master title style</a:t>
            </a:r>
            <a:endParaRPr lang="en-US" dirty="0"/>
          </a:p>
        </p:txBody>
      </p:sp>
      <p:sp>
        <p:nvSpPr>
          <p:cNvPr id="3" name="Picture Placeholder 2"/>
          <p:cNvSpPr>
            <a:spLocks noGrp="1" noChangeAspect="1"/>
          </p:cNvSpPr>
          <p:nvPr>
            <p:ph type="pic" idx="1"/>
          </p:nvPr>
        </p:nvSpPr>
        <p:spPr>
          <a:xfrm>
            <a:off x="18193125" y="4357934"/>
            <a:ext cx="21664583" cy="21509383"/>
          </a:xfrm>
        </p:spPr>
        <p:txBody>
          <a:bodyPr anchor="t"/>
          <a:lstStyle>
            <a:lvl1pPr marL="0" indent="0">
              <a:buNone/>
              <a:defRPr sz="14123"/>
            </a:lvl1pPr>
            <a:lvl2pPr marL="2017806" indent="0">
              <a:buNone/>
              <a:defRPr sz="12358"/>
            </a:lvl2pPr>
            <a:lvl3pPr marL="4035613" indent="0">
              <a:buNone/>
              <a:defRPr sz="10592"/>
            </a:lvl3pPr>
            <a:lvl4pPr marL="6053419" indent="0">
              <a:buNone/>
              <a:defRPr sz="8827"/>
            </a:lvl4pPr>
            <a:lvl5pPr marL="8071226" indent="0">
              <a:buNone/>
              <a:defRPr sz="8827"/>
            </a:lvl5pPr>
            <a:lvl6pPr marL="10089032" indent="0">
              <a:buNone/>
              <a:defRPr sz="8827"/>
            </a:lvl6pPr>
            <a:lvl7pPr marL="12106839" indent="0">
              <a:buNone/>
              <a:defRPr sz="8827"/>
            </a:lvl7pPr>
            <a:lvl8pPr marL="14124645" indent="0">
              <a:buNone/>
              <a:defRPr sz="8827"/>
            </a:lvl8pPr>
            <a:lvl9pPr marL="16142452" indent="0">
              <a:buNone/>
              <a:defRPr sz="8827"/>
            </a:lvl9pPr>
          </a:lstStyle>
          <a:p>
            <a:r>
              <a:rPr lang="en-US"/>
              <a:t>Click icon to add picture</a:t>
            </a:r>
            <a:endParaRPr lang="en-US" dirty="0"/>
          </a:p>
        </p:txBody>
      </p:sp>
      <p:sp>
        <p:nvSpPr>
          <p:cNvPr id="4" name="Text Placeholder 3"/>
          <p:cNvSpPr>
            <a:spLocks noGrp="1"/>
          </p:cNvSpPr>
          <p:nvPr>
            <p:ph type="body" sz="half" idx="2"/>
          </p:nvPr>
        </p:nvSpPr>
        <p:spPr>
          <a:xfrm>
            <a:off x="2947678" y="9080183"/>
            <a:ext cx="13802256" cy="16822161"/>
          </a:xfrm>
        </p:spPr>
        <p:txBody>
          <a:bodyPr/>
          <a:lstStyle>
            <a:lvl1pPr marL="0" indent="0">
              <a:buNone/>
              <a:defRPr sz="7061"/>
            </a:lvl1pPr>
            <a:lvl2pPr marL="2017806" indent="0">
              <a:buNone/>
              <a:defRPr sz="6179"/>
            </a:lvl2pPr>
            <a:lvl3pPr marL="4035613" indent="0">
              <a:buNone/>
              <a:defRPr sz="5296"/>
            </a:lvl3pPr>
            <a:lvl4pPr marL="6053419" indent="0">
              <a:buNone/>
              <a:defRPr sz="4413"/>
            </a:lvl4pPr>
            <a:lvl5pPr marL="8071226" indent="0">
              <a:buNone/>
              <a:defRPr sz="4413"/>
            </a:lvl5pPr>
            <a:lvl6pPr marL="10089032" indent="0">
              <a:buNone/>
              <a:defRPr sz="4413"/>
            </a:lvl6pPr>
            <a:lvl7pPr marL="12106839" indent="0">
              <a:buNone/>
              <a:defRPr sz="4413"/>
            </a:lvl7pPr>
            <a:lvl8pPr marL="14124645" indent="0">
              <a:buNone/>
              <a:defRPr sz="4413"/>
            </a:lvl8pPr>
            <a:lvl9pPr marL="16142452" indent="0">
              <a:buNone/>
              <a:defRPr sz="4413"/>
            </a:lvl9pPr>
          </a:lstStyle>
          <a:p>
            <a:pPr lvl="0"/>
            <a:r>
              <a:rPr lang="en-US"/>
              <a:t>Click to edit Master text styles</a:t>
            </a:r>
          </a:p>
        </p:txBody>
      </p:sp>
      <p:sp>
        <p:nvSpPr>
          <p:cNvPr id="5" name="Date Placeholder 4"/>
          <p:cNvSpPr>
            <a:spLocks noGrp="1"/>
          </p:cNvSpPr>
          <p:nvPr>
            <p:ph type="dt" sz="half" idx="10"/>
          </p:nvPr>
        </p:nvSpPr>
        <p:spPr/>
        <p:txBody>
          <a:bodyPr/>
          <a:lstStyle/>
          <a:p>
            <a:fld id="{B88215FB-AE2E-47E0-8664-1D6C88F86230}" type="datetimeFigureOut">
              <a:rPr lang="en-US" smtClean="0"/>
              <a:t>12/14/2020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29181337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942104" y="1611459"/>
            <a:ext cx="36910030" cy="585027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942104" y="8057261"/>
            <a:ext cx="36910030" cy="1920430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942104" y="28053287"/>
            <a:ext cx="9628704" cy="1611452"/>
          </a:xfrm>
          <a:prstGeom prst="rect">
            <a:avLst/>
          </a:prstGeom>
        </p:spPr>
        <p:txBody>
          <a:bodyPr vert="horz" lIns="91440" tIns="45720" rIns="91440" bIns="45720" rtlCol="0" anchor="ctr"/>
          <a:lstStyle>
            <a:lvl1pPr algn="l">
              <a:defRPr sz="5296">
                <a:solidFill>
                  <a:schemeClr val="tx1">
                    <a:tint val="75000"/>
                  </a:schemeClr>
                </a:solidFill>
              </a:defRPr>
            </a:lvl1pPr>
          </a:lstStyle>
          <a:p>
            <a:fld id="{B88215FB-AE2E-47E0-8664-1D6C88F86230}" type="datetimeFigureOut">
              <a:rPr lang="en-US" smtClean="0"/>
              <a:t>12/14/2020</a:t>
            </a:fld>
            <a:endParaRPr lang="en-US"/>
          </a:p>
        </p:txBody>
      </p:sp>
      <p:sp>
        <p:nvSpPr>
          <p:cNvPr id="5" name="Footer Placeholder 4"/>
          <p:cNvSpPr>
            <a:spLocks noGrp="1"/>
          </p:cNvSpPr>
          <p:nvPr>
            <p:ph type="ftr" sz="quarter" idx="3"/>
          </p:nvPr>
        </p:nvSpPr>
        <p:spPr>
          <a:xfrm>
            <a:off x="14175592" y="28053287"/>
            <a:ext cx="14443055" cy="1611452"/>
          </a:xfrm>
          <a:prstGeom prst="rect">
            <a:avLst/>
          </a:prstGeom>
        </p:spPr>
        <p:txBody>
          <a:bodyPr vert="horz" lIns="91440" tIns="45720" rIns="91440" bIns="45720" rtlCol="0" anchor="ctr"/>
          <a:lstStyle>
            <a:lvl1pPr algn="ctr">
              <a:defRPr sz="5296">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223430" y="28053287"/>
            <a:ext cx="9628704" cy="1611452"/>
          </a:xfrm>
          <a:prstGeom prst="rect">
            <a:avLst/>
          </a:prstGeom>
        </p:spPr>
        <p:txBody>
          <a:bodyPr vert="horz" lIns="91440" tIns="45720" rIns="91440" bIns="45720" rtlCol="0" anchor="ctr"/>
          <a:lstStyle>
            <a:lvl1pPr algn="r">
              <a:defRPr sz="5296">
                <a:solidFill>
                  <a:schemeClr val="tx1">
                    <a:tint val="75000"/>
                  </a:schemeClr>
                </a:solidFill>
              </a:defRPr>
            </a:lvl1pPr>
          </a:lstStyle>
          <a:p>
            <a:fld id="{A1E1598C-F679-44C9-8310-CF5C34C311E3}" type="slidenum">
              <a:rPr lang="en-US" smtClean="0"/>
              <a:t>‹#›</a:t>
            </a:fld>
            <a:endParaRPr lang="en-US"/>
          </a:p>
        </p:txBody>
      </p:sp>
    </p:spTree>
    <p:extLst>
      <p:ext uri="{BB962C8B-B14F-4D97-AF65-F5344CB8AC3E}">
        <p14:creationId xmlns:p14="http://schemas.microsoft.com/office/powerpoint/2010/main" val="135493346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035613" rtl="0" eaLnBrk="1" latinLnBrk="0" hangingPunct="1">
        <a:lnSpc>
          <a:spcPct val="90000"/>
        </a:lnSpc>
        <a:spcBef>
          <a:spcPct val="0"/>
        </a:spcBef>
        <a:buNone/>
        <a:defRPr sz="19419" kern="1200">
          <a:solidFill>
            <a:schemeClr val="tx1"/>
          </a:solidFill>
          <a:latin typeface="+mj-lt"/>
          <a:ea typeface="+mj-ea"/>
          <a:cs typeface="+mj-cs"/>
        </a:defRPr>
      </a:lvl1pPr>
    </p:titleStyle>
    <p:bodyStyle>
      <a:lvl1pPr marL="1008903" indent="-1008903" algn="l" defTabSz="4035613" rtl="0" eaLnBrk="1" latinLnBrk="0" hangingPunct="1">
        <a:lnSpc>
          <a:spcPct val="90000"/>
        </a:lnSpc>
        <a:spcBef>
          <a:spcPts val="4413"/>
        </a:spcBef>
        <a:buFont typeface="Arial" panose="020B0604020202020204" pitchFamily="34" charset="0"/>
        <a:buChar char="•"/>
        <a:defRPr sz="12358" kern="1200">
          <a:solidFill>
            <a:schemeClr val="tx1"/>
          </a:solidFill>
          <a:latin typeface="+mn-lt"/>
          <a:ea typeface="+mn-ea"/>
          <a:cs typeface="+mn-cs"/>
        </a:defRPr>
      </a:lvl1pPr>
      <a:lvl2pPr marL="3026710" indent="-1008903" algn="l" defTabSz="4035613" rtl="0" eaLnBrk="1" latinLnBrk="0" hangingPunct="1">
        <a:lnSpc>
          <a:spcPct val="90000"/>
        </a:lnSpc>
        <a:spcBef>
          <a:spcPts val="2207"/>
        </a:spcBef>
        <a:buFont typeface="Arial" panose="020B0604020202020204" pitchFamily="34" charset="0"/>
        <a:buChar char="•"/>
        <a:defRPr sz="10592" kern="1200">
          <a:solidFill>
            <a:schemeClr val="tx1"/>
          </a:solidFill>
          <a:latin typeface="+mn-lt"/>
          <a:ea typeface="+mn-ea"/>
          <a:cs typeface="+mn-cs"/>
        </a:defRPr>
      </a:lvl2pPr>
      <a:lvl3pPr marL="5044516" indent="-1008903" algn="l" defTabSz="4035613" rtl="0" eaLnBrk="1" latinLnBrk="0" hangingPunct="1">
        <a:lnSpc>
          <a:spcPct val="90000"/>
        </a:lnSpc>
        <a:spcBef>
          <a:spcPts val="2207"/>
        </a:spcBef>
        <a:buFont typeface="Arial" panose="020B0604020202020204" pitchFamily="34" charset="0"/>
        <a:buChar char="•"/>
        <a:defRPr sz="8827" kern="1200">
          <a:solidFill>
            <a:schemeClr val="tx1"/>
          </a:solidFill>
          <a:latin typeface="+mn-lt"/>
          <a:ea typeface="+mn-ea"/>
          <a:cs typeface="+mn-cs"/>
        </a:defRPr>
      </a:lvl3pPr>
      <a:lvl4pPr marL="7062323" indent="-1008903" algn="l" defTabSz="4035613" rtl="0" eaLnBrk="1" latinLnBrk="0" hangingPunct="1">
        <a:lnSpc>
          <a:spcPct val="90000"/>
        </a:lnSpc>
        <a:spcBef>
          <a:spcPts val="2207"/>
        </a:spcBef>
        <a:buFont typeface="Arial" panose="020B0604020202020204" pitchFamily="34" charset="0"/>
        <a:buChar char="•"/>
        <a:defRPr sz="7944" kern="1200">
          <a:solidFill>
            <a:schemeClr val="tx1"/>
          </a:solidFill>
          <a:latin typeface="+mn-lt"/>
          <a:ea typeface="+mn-ea"/>
          <a:cs typeface="+mn-cs"/>
        </a:defRPr>
      </a:lvl4pPr>
      <a:lvl5pPr marL="9080129" indent="-1008903" algn="l" defTabSz="4035613" rtl="0" eaLnBrk="1" latinLnBrk="0" hangingPunct="1">
        <a:lnSpc>
          <a:spcPct val="90000"/>
        </a:lnSpc>
        <a:spcBef>
          <a:spcPts val="2207"/>
        </a:spcBef>
        <a:buFont typeface="Arial" panose="020B0604020202020204" pitchFamily="34" charset="0"/>
        <a:buChar char="•"/>
        <a:defRPr sz="7944" kern="1200">
          <a:solidFill>
            <a:schemeClr val="tx1"/>
          </a:solidFill>
          <a:latin typeface="+mn-lt"/>
          <a:ea typeface="+mn-ea"/>
          <a:cs typeface="+mn-cs"/>
        </a:defRPr>
      </a:lvl5pPr>
      <a:lvl6pPr marL="11097936" indent="-1008903" algn="l" defTabSz="4035613" rtl="0" eaLnBrk="1" latinLnBrk="0" hangingPunct="1">
        <a:lnSpc>
          <a:spcPct val="90000"/>
        </a:lnSpc>
        <a:spcBef>
          <a:spcPts val="2207"/>
        </a:spcBef>
        <a:buFont typeface="Arial" panose="020B0604020202020204" pitchFamily="34" charset="0"/>
        <a:buChar char="•"/>
        <a:defRPr sz="7944" kern="1200">
          <a:solidFill>
            <a:schemeClr val="tx1"/>
          </a:solidFill>
          <a:latin typeface="+mn-lt"/>
          <a:ea typeface="+mn-ea"/>
          <a:cs typeface="+mn-cs"/>
        </a:defRPr>
      </a:lvl6pPr>
      <a:lvl7pPr marL="13115742" indent="-1008903" algn="l" defTabSz="4035613" rtl="0" eaLnBrk="1" latinLnBrk="0" hangingPunct="1">
        <a:lnSpc>
          <a:spcPct val="90000"/>
        </a:lnSpc>
        <a:spcBef>
          <a:spcPts val="2207"/>
        </a:spcBef>
        <a:buFont typeface="Arial" panose="020B0604020202020204" pitchFamily="34" charset="0"/>
        <a:buChar char="•"/>
        <a:defRPr sz="7944" kern="1200">
          <a:solidFill>
            <a:schemeClr val="tx1"/>
          </a:solidFill>
          <a:latin typeface="+mn-lt"/>
          <a:ea typeface="+mn-ea"/>
          <a:cs typeface="+mn-cs"/>
        </a:defRPr>
      </a:lvl7pPr>
      <a:lvl8pPr marL="15133549" indent="-1008903" algn="l" defTabSz="4035613" rtl="0" eaLnBrk="1" latinLnBrk="0" hangingPunct="1">
        <a:lnSpc>
          <a:spcPct val="90000"/>
        </a:lnSpc>
        <a:spcBef>
          <a:spcPts val="2207"/>
        </a:spcBef>
        <a:buFont typeface="Arial" panose="020B0604020202020204" pitchFamily="34" charset="0"/>
        <a:buChar char="•"/>
        <a:defRPr sz="7944" kern="1200">
          <a:solidFill>
            <a:schemeClr val="tx1"/>
          </a:solidFill>
          <a:latin typeface="+mn-lt"/>
          <a:ea typeface="+mn-ea"/>
          <a:cs typeface="+mn-cs"/>
        </a:defRPr>
      </a:lvl8pPr>
      <a:lvl9pPr marL="17151355" indent="-1008903" algn="l" defTabSz="4035613" rtl="0" eaLnBrk="1" latinLnBrk="0" hangingPunct="1">
        <a:lnSpc>
          <a:spcPct val="90000"/>
        </a:lnSpc>
        <a:spcBef>
          <a:spcPts val="2207"/>
        </a:spcBef>
        <a:buFont typeface="Arial" panose="020B0604020202020204" pitchFamily="34" charset="0"/>
        <a:buChar char="•"/>
        <a:defRPr sz="7944" kern="1200">
          <a:solidFill>
            <a:schemeClr val="tx1"/>
          </a:solidFill>
          <a:latin typeface="+mn-lt"/>
          <a:ea typeface="+mn-ea"/>
          <a:cs typeface="+mn-cs"/>
        </a:defRPr>
      </a:lvl9pPr>
    </p:bodyStyle>
    <p:otherStyle>
      <a:defPPr>
        <a:defRPr lang="en-US"/>
      </a:defPPr>
      <a:lvl1pPr marL="0" algn="l" defTabSz="4035613" rtl="0" eaLnBrk="1" latinLnBrk="0" hangingPunct="1">
        <a:defRPr sz="7944" kern="1200">
          <a:solidFill>
            <a:schemeClr val="tx1"/>
          </a:solidFill>
          <a:latin typeface="+mn-lt"/>
          <a:ea typeface="+mn-ea"/>
          <a:cs typeface="+mn-cs"/>
        </a:defRPr>
      </a:lvl1pPr>
      <a:lvl2pPr marL="2017806" algn="l" defTabSz="4035613" rtl="0" eaLnBrk="1" latinLnBrk="0" hangingPunct="1">
        <a:defRPr sz="7944" kern="1200">
          <a:solidFill>
            <a:schemeClr val="tx1"/>
          </a:solidFill>
          <a:latin typeface="+mn-lt"/>
          <a:ea typeface="+mn-ea"/>
          <a:cs typeface="+mn-cs"/>
        </a:defRPr>
      </a:lvl2pPr>
      <a:lvl3pPr marL="4035613" algn="l" defTabSz="4035613" rtl="0" eaLnBrk="1" latinLnBrk="0" hangingPunct="1">
        <a:defRPr sz="7944" kern="1200">
          <a:solidFill>
            <a:schemeClr val="tx1"/>
          </a:solidFill>
          <a:latin typeface="+mn-lt"/>
          <a:ea typeface="+mn-ea"/>
          <a:cs typeface="+mn-cs"/>
        </a:defRPr>
      </a:lvl3pPr>
      <a:lvl4pPr marL="6053419" algn="l" defTabSz="4035613" rtl="0" eaLnBrk="1" latinLnBrk="0" hangingPunct="1">
        <a:defRPr sz="7944" kern="1200">
          <a:solidFill>
            <a:schemeClr val="tx1"/>
          </a:solidFill>
          <a:latin typeface="+mn-lt"/>
          <a:ea typeface="+mn-ea"/>
          <a:cs typeface="+mn-cs"/>
        </a:defRPr>
      </a:lvl4pPr>
      <a:lvl5pPr marL="8071226" algn="l" defTabSz="4035613" rtl="0" eaLnBrk="1" latinLnBrk="0" hangingPunct="1">
        <a:defRPr sz="7944" kern="1200">
          <a:solidFill>
            <a:schemeClr val="tx1"/>
          </a:solidFill>
          <a:latin typeface="+mn-lt"/>
          <a:ea typeface="+mn-ea"/>
          <a:cs typeface="+mn-cs"/>
        </a:defRPr>
      </a:lvl5pPr>
      <a:lvl6pPr marL="10089032" algn="l" defTabSz="4035613" rtl="0" eaLnBrk="1" latinLnBrk="0" hangingPunct="1">
        <a:defRPr sz="7944" kern="1200">
          <a:solidFill>
            <a:schemeClr val="tx1"/>
          </a:solidFill>
          <a:latin typeface="+mn-lt"/>
          <a:ea typeface="+mn-ea"/>
          <a:cs typeface="+mn-cs"/>
        </a:defRPr>
      </a:lvl6pPr>
      <a:lvl7pPr marL="12106839" algn="l" defTabSz="4035613" rtl="0" eaLnBrk="1" latinLnBrk="0" hangingPunct="1">
        <a:defRPr sz="7944" kern="1200">
          <a:solidFill>
            <a:schemeClr val="tx1"/>
          </a:solidFill>
          <a:latin typeface="+mn-lt"/>
          <a:ea typeface="+mn-ea"/>
          <a:cs typeface="+mn-cs"/>
        </a:defRPr>
      </a:lvl7pPr>
      <a:lvl8pPr marL="14124645" algn="l" defTabSz="4035613" rtl="0" eaLnBrk="1" latinLnBrk="0" hangingPunct="1">
        <a:defRPr sz="7944" kern="1200">
          <a:solidFill>
            <a:schemeClr val="tx1"/>
          </a:solidFill>
          <a:latin typeface="+mn-lt"/>
          <a:ea typeface="+mn-ea"/>
          <a:cs typeface="+mn-cs"/>
        </a:defRPr>
      </a:lvl8pPr>
      <a:lvl9pPr marL="16142452" algn="l" defTabSz="4035613" rtl="0" eaLnBrk="1" latinLnBrk="0" hangingPunct="1">
        <a:defRPr sz="794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jpg"/><Relationship Id="rId7" Type="http://schemas.openxmlformats.org/officeDocument/2006/relationships/image" Target="../media/image6.jpg"/><Relationship Id="rId12" Type="http://schemas.openxmlformats.org/officeDocument/2006/relationships/image" Target="../media/image11.png"/><Relationship Id="rId2" Type="http://schemas.openxmlformats.org/officeDocument/2006/relationships/image" Target="../media/image1.jpg"/><Relationship Id="rId16"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JPG"/><Relationship Id="rId10" Type="http://schemas.openxmlformats.org/officeDocument/2006/relationships/image" Target="../media/image9.JPG"/><Relationship Id="rId4" Type="http://schemas.openxmlformats.org/officeDocument/2006/relationships/image" Target="../media/image3.jpg"/><Relationship Id="rId9" Type="http://schemas.openxmlformats.org/officeDocument/2006/relationships/image" Target="../media/image8.jpg"/><Relationship Id="rId14"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70C0"/>
        </a:solidFill>
        <a:effectLst/>
      </p:bgPr>
    </p:bg>
    <p:spTree>
      <p:nvGrpSpPr>
        <p:cNvPr id="1" name=""/>
        <p:cNvGrpSpPr/>
        <p:nvPr/>
      </p:nvGrpSpPr>
      <p:grpSpPr>
        <a:xfrm>
          <a:off x="0" y="0"/>
          <a:ext cx="0" cy="0"/>
          <a:chOff x="0" y="0"/>
          <a:chExt cx="0" cy="0"/>
        </a:xfrm>
      </p:grpSpPr>
      <p:sp>
        <p:nvSpPr>
          <p:cNvPr id="116" name="Rectangle 115">
            <a:extLst>
              <a:ext uri="{FF2B5EF4-FFF2-40B4-BE49-F238E27FC236}">
                <a16:creationId xmlns:a16="http://schemas.microsoft.com/office/drawing/2014/main" id="{2772331C-7BC9-49E0-ABD3-CF20FB38FE0D}"/>
              </a:ext>
            </a:extLst>
          </p:cNvPr>
          <p:cNvSpPr/>
          <p:nvPr/>
        </p:nvSpPr>
        <p:spPr>
          <a:xfrm>
            <a:off x="41960119" y="-312323"/>
            <a:ext cx="1287505" cy="1120308"/>
          </a:xfrm>
          <a:prstGeom prst="rect">
            <a:avLst/>
          </a:prstGeom>
          <a:solidFill>
            <a:schemeClr val="bg1"/>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4232ED0E-F081-4F7B-AAFA-01149EC720FC}"/>
              </a:ext>
            </a:extLst>
          </p:cNvPr>
          <p:cNvSpPr/>
          <p:nvPr/>
        </p:nvSpPr>
        <p:spPr>
          <a:xfrm>
            <a:off x="-447636" y="-155781"/>
            <a:ext cx="1287505" cy="1120308"/>
          </a:xfrm>
          <a:prstGeom prst="rect">
            <a:avLst/>
          </a:prstGeom>
          <a:solidFill>
            <a:schemeClr val="bg1"/>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CA1C7117-38D2-4EA7-857E-399EE91CED91}"/>
              </a:ext>
            </a:extLst>
          </p:cNvPr>
          <p:cNvSpPr/>
          <p:nvPr/>
        </p:nvSpPr>
        <p:spPr>
          <a:xfrm>
            <a:off x="0" y="0"/>
            <a:ext cx="42794238" cy="457200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5" name="Rectangle: Rounded Corners 4">
            <a:extLst>
              <a:ext uri="{FF2B5EF4-FFF2-40B4-BE49-F238E27FC236}">
                <a16:creationId xmlns:a16="http://schemas.microsoft.com/office/drawing/2014/main" id="{C1819B2F-5115-4D7B-A456-BF0555D84B8E}"/>
              </a:ext>
            </a:extLst>
          </p:cNvPr>
          <p:cNvSpPr/>
          <p:nvPr/>
        </p:nvSpPr>
        <p:spPr>
          <a:xfrm>
            <a:off x="990600" y="4914900"/>
            <a:ext cx="9753600" cy="1790700"/>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58E2648A-114A-45D1-96B2-0180E0DA5FD7}"/>
              </a:ext>
            </a:extLst>
          </p:cNvPr>
          <p:cNvSpPr/>
          <p:nvPr/>
        </p:nvSpPr>
        <p:spPr>
          <a:xfrm>
            <a:off x="814968" y="17427778"/>
            <a:ext cx="9753600" cy="1790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3F048445-F9D2-4F0A-9D71-958EDBE7A728}"/>
              </a:ext>
            </a:extLst>
          </p:cNvPr>
          <p:cNvSpPr/>
          <p:nvPr/>
        </p:nvSpPr>
        <p:spPr>
          <a:xfrm>
            <a:off x="17427258" y="19223506"/>
            <a:ext cx="9753600" cy="1790700"/>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B4D5B914-4645-4FA8-B579-92771165942D}"/>
              </a:ext>
            </a:extLst>
          </p:cNvPr>
          <p:cNvSpPr/>
          <p:nvPr/>
        </p:nvSpPr>
        <p:spPr>
          <a:xfrm>
            <a:off x="814968" y="17420426"/>
            <a:ext cx="9753600" cy="1790700"/>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B8DFAEDB-79C8-4786-B2CA-00CD66CE6397}"/>
              </a:ext>
            </a:extLst>
          </p:cNvPr>
          <p:cNvSpPr/>
          <p:nvPr/>
        </p:nvSpPr>
        <p:spPr>
          <a:xfrm>
            <a:off x="32200769" y="23682680"/>
            <a:ext cx="9753600" cy="1790700"/>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8DF30AA-40B3-4DF2-AE50-618A44B037F8}"/>
              </a:ext>
            </a:extLst>
          </p:cNvPr>
          <p:cNvSpPr/>
          <p:nvPr/>
        </p:nvSpPr>
        <p:spPr>
          <a:xfrm>
            <a:off x="2405555" y="5210085"/>
            <a:ext cx="6923690" cy="1200329"/>
          </a:xfrm>
          <a:prstGeom prst="rect">
            <a:avLst/>
          </a:prstGeom>
          <a:noFill/>
        </p:spPr>
        <p:txBody>
          <a:bodyPr wrap="none" lIns="91440" tIns="45720" rIns="91440" bIns="45720">
            <a:spAutoFit/>
          </a:bodyPr>
          <a:lstStyle/>
          <a:p>
            <a:pPr algn="ctr"/>
            <a:r>
              <a:rPr lang="en-US" sz="7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INTRODUCTION</a:t>
            </a:r>
          </a:p>
        </p:txBody>
      </p:sp>
      <p:sp>
        <p:nvSpPr>
          <p:cNvPr id="17" name="Minus Sign 16">
            <a:extLst>
              <a:ext uri="{FF2B5EF4-FFF2-40B4-BE49-F238E27FC236}">
                <a16:creationId xmlns:a16="http://schemas.microsoft.com/office/drawing/2014/main" id="{D81181C6-83E9-4389-9280-91D87D38596E}"/>
              </a:ext>
            </a:extLst>
          </p:cNvPr>
          <p:cNvSpPr/>
          <p:nvPr/>
        </p:nvSpPr>
        <p:spPr>
          <a:xfrm>
            <a:off x="9210072" y="5439859"/>
            <a:ext cx="1534128"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Minus Sign 20">
            <a:extLst>
              <a:ext uri="{FF2B5EF4-FFF2-40B4-BE49-F238E27FC236}">
                <a16:creationId xmlns:a16="http://schemas.microsoft.com/office/drawing/2014/main" id="{99C639EE-5113-42FF-BEEE-91FB51CA5E20}"/>
              </a:ext>
            </a:extLst>
          </p:cNvPr>
          <p:cNvSpPr/>
          <p:nvPr/>
        </p:nvSpPr>
        <p:spPr>
          <a:xfrm>
            <a:off x="990600" y="5439859"/>
            <a:ext cx="1534128"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73FB24D1-9A29-4855-ABFF-F72DFA11765F}"/>
              </a:ext>
            </a:extLst>
          </p:cNvPr>
          <p:cNvSpPr txBox="1"/>
          <p:nvPr/>
        </p:nvSpPr>
        <p:spPr>
          <a:xfrm>
            <a:off x="11772900" y="9867900"/>
            <a:ext cx="184731" cy="369332"/>
          </a:xfrm>
          <a:prstGeom prst="rect">
            <a:avLst/>
          </a:prstGeom>
          <a:noFill/>
        </p:spPr>
        <p:txBody>
          <a:bodyPr wrap="none" rtlCol="0">
            <a:spAutoFit/>
          </a:bodyPr>
          <a:lstStyle/>
          <a:p>
            <a:endParaRPr lang="en-US" dirty="0"/>
          </a:p>
        </p:txBody>
      </p:sp>
      <p:sp>
        <p:nvSpPr>
          <p:cNvPr id="35" name="TextBox 34">
            <a:extLst>
              <a:ext uri="{FF2B5EF4-FFF2-40B4-BE49-F238E27FC236}">
                <a16:creationId xmlns:a16="http://schemas.microsoft.com/office/drawing/2014/main" id="{ADCC4C55-D5BE-4A7D-A709-FC7C9768A170}"/>
              </a:ext>
            </a:extLst>
          </p:cNvPr>
          <p:cNvSpPr txBox="1"/>
          <p:nvPr/>
        </p:nvSpPr>
        <p:spPr>
          <a:xfrm>
            <a:off x="1095984" y="7043876"/>
            <a:ext cx="9528455" cy="9941183"/>
          </a:xfrm>
          <a:prstGeom prst="rect">
            <a:avLst/>
          </a:prstGeom>
          <a:noFill/>
        </p:spPr>
        <p:txBody>
          <a:bodyPr wrap="square" rtlCol="0">
            <a:spAutoFit/>
          </a:bodyPr>
          <a:lstStyle/>
          <a:p>
            <a:pPr algn="just"/>
            <a:r>
              <a:rPr lang="en-US" sz="2800" dirty="0"/>
              <a:t>		</a:t>
            </a:r>
            <a:r>
              <a:rPr lang="en-US" sz="3600" dirty="0">
                <a:solidFill>
                  <a:schemeClr val="bg1"/>
                </a:solidFill>
                <a:latin typeface="Times New Roman" panose="02020603050405020304" pitchFamily="18" charset="0"/>
                <a:cs typeface="Times New Roman" panose="02020603050405020304" pitchFamily="18" charset="0"/>
              </a:rPr>
              <a:t> </a:t>
            </a:r>
            <a:r>
              <a:rPr lang="en-US" sz="4000" dirty="0">
                <a:solidFill>
                  <a:schemeClr val="bg1"/>
                </a:solidFill>
                <a:latin typeface="Times New Roman" panose="02020603050405020304" pitchFamily="18" charset="0"/>
                <a:cs typeface="Times New Roman" panose="02020603050405020304" pitchFamily="18" charset="0"/>
              </a:rPr>
              <a:t>Agriculture and farming is one of the oldest and most important professions in the world. Humanity has come a  long way over the millennia in how we farm and </a:t>
            </a:r>
            <a:r>
              <a:rPr lang="en-US" sz="4000" dirty="0">
                <a:solidFill>
                  <a:schemeClr val="bg2"/>
                </a:solidFill>
                <a:latin typeface="Times New Roman" panose="02020603050405020304" pitchFamily="18" charset="0"/>
                <a:cs typeface="Times New Roman" panose="02020603050405020304" pitchFamily="18" charset="0"/>
              </a:rPr>
              <a:t>grow</a:t>
            </a:r>
            <a:r>
              <a:rPr lang="en-US" sz="4000" dirty="0">
                <a:solidFill>
                  <a:schemeClr val="bg1"/>
                </a:solidFill>
                <a:latin typeface="Times New Roman" panose="02020603050405020304" pitchFamily="18" charset="0"/>
                <a:cs typeface="Times New Roman" panose="02020603050405020304" pitchFamily="18" charset="0"/>
              </a:rPr>
              <a:t> crops with the introduction of various technologies. </a:t>
            </a:r>
            <a:r>
              <a:rPr lang="en-US" sz="4000" dirty="0">
                <a:solidFill>
                  <a:schemeClr val="bg2"/>
                </a:solidFill>
                <a:latin typeface="Times New Roman" panose="02020603050405020304" pitchFamily="18" charset="0"/>
                <a:cs typeface="Times New Roman" panose="02020603050405020304" pitchFamily="18" charset="0"/>
              </a:rPr>
              <a:t>Artificial intelligence (AI) is one of the most modern application that has been used all around the world in this industrial revolution 4.0.	With the aid of AI in agriculture, we can build the most modern and convenience ways to apply and estimate data analytic for agricultural applications that boost more production yield. </a:t>
            </a:r>
          </a:p>
          <a:p>
            <a:pPr algn="just"/>
            <a:r>
              <a:rPr lang="en-US" sz="4000" dirty="0">
                <a:solidFill>
                  <a:schemeClr val="bg2"/>
                </a:solidFill>
                <a:latin typeface="Times New Roman" panose="02020603050405020304" pitchFamily="18" charset="0"/>
                <a:cs typeface="Times New Roman" panose="02020603050405020304" pitchFamily="18" charset="0"/>
              </a:rPr>
              <a:t>	 Objective of this work is to apply AI to predict the crop yield according to environmental data and crop growing pattern.</a:t>
            </a:r>
          </a:p>
        </p:txBody>
      </p:sp>
      <p:sp>
        <p:nvSpPr>
          <p:cNvPr id="43" name="Rectangle 42">
            <a:extLst>
              <a:ext uri="{FF2B5EF4-FFF2-40B4-BE49-F238E27FC236}">
                <a16:creationId xmlns:a16="http://schemas.microsoft.com/office/drawing/2014/main" id="{FF3E800E-C366-442D-878F-F7257F2FDCDF}"/>
              </a:ext>
            </a:extLst>
          </p:cNvPr>
          <p:cNvSpPr/>
          <p:nvPr/>
        </p:nvSpPr>
        <p:spPr>
          <a:xfrm>
            <a:off x="1468871" y="17253947"/>
            <a:ext cx="8167176" cy="2123658"/>
          </a:xfrm>
          <a:prstGeom prst="rect">
            <a:avLst/>
          </a:prstGeom>
          <a:noFill/>
        </p:spPr>
        <p:txBody>
          <a:bodyPr wrap="square" lIns="91440" tIns="45720" rIns="91440" bIns="45720">
            <a:spAutoFit/>
          </a:bodyPr>
          <a:lstStyle/>
          <a:p>
            <a:pPr algn="ctr"/>
            <a:r>
              <a:rPr lang="en-US" sz="66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SYSTEM</a:t>
            </a:r>
          </a:p>
          <a:p>
            <a:pPr algn="ctr"/>
            <a:r>
              <a:rPr lang="en-US" sz="66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 ARCHITECTURE</a:t>
            </a:r>
          </a:p>
        </p:txBody>
      </p:sp>
      <p:sp>
        <p:nvSpPr>
          <p:cNvPr id="47" name="Minus Sign 46">
            <a:extLst>
              <a:ext uri="{FF2B5EF4-FFF2-40B4-BE49-F238E27FC236}">
                <a16:creationId xmlns:a16="http://schemas.microsoft.com/office/drawing/2014/main" id="{9E2CB5C7-E2C9-4404-9E6C-07823D328F99}"/>
              </a:ext>
            </a:extLst>
          </p:cNvPr>
          <p:cNvSpPr/>
          <p:nvPr/>
        </p:nvSpPr>
        <p:spPr>
          <a:xfrm>
            <a:off x="814968" y="17902653"/>
            <a:ext cx="1763675"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853EE31A-9CFA-42C5-9EC4-0C4E234BD1DA}"/>
              </a:ext>
            </a:extLst>
          </p:cNvPr>
          <p:cNvSpPr/>
          <p:nvPr/>
        </p:nvSpPr>
        <p:spPr>
          <a:xfrm>
            <a:off x="19350427" y="19024999"/>
            <a:ext cx="5907261" cy="2123658"/>
          </a:xfrm>
          <a:prstGeom prst="rect">
            <a:avLst/>
          </a:prstGeom>
          <a:noFill/>
        </p:spPr>
        <p:txBody>
          <a:bodyPr wrap="square" lIns="91440" tIns="45720" rIns="91440" bIns="45720">
            <a:spAutoFit/>
          </a:bodyPr>
          <a:lstStyle/>
          <a:p>
            <a:pPr algn="ctr"/>
            <a:r>
              <a:rPr lang="en-US" sz="66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PRE</a:t>
            </a:r>
          </a:p>
          <a:p>
            <a:pPr algn="ctr"/>
            <a:r>
              <a:rPr lang="en-US" sz="66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PROCESSING</a:t>
            </a:r>
            <a:endParaRPr lang="en-US" sz="88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endParaRPr>
          </a:p>
        </p:txBody>
      </p:sp>
      <p:sp>
        <p:nvSpPr>
          <p:cNvPr id="51" name="Minus Sign 50">
            <a:extLst>
              <a:ext uri="{FF2B5EF4-FFF2-40B4-BE49-F238E27FC236}">
                <a16:creationId xmlns:a16="http://schemas.microsoft.com/office/drawing/2014/main" id="{FBC1615C-D287-47EF-B2F2-46A250315CE0}"/>
              </a:ext>
            </a:extLst>
          </p:cNvPr>
          <p:cNvSpPr/>
          <p:nvPr/>
        </p:nvSpPr>
        <p:spPr>
          <a:xfrm>
            <a:off x="25079816" y="19748465"/>
            <a:ext cx="2101042"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Minus Sign 52">
            <a:extLst>
              <a:ext uri="{FF2B5EF4-FFF2-40B4-BE49-F238E27FC236}">
                <a16:creationId xmlns:a16="http://schemas.microsoft.com/office/drawing/2014/main" id="{B415FC30-66DC-47AA-AD14-48CDF6AC2618}"/>
              </a:ext>
            </a:extLst>
          </p:cNvPr>
          <p:cNvSpPr/>
          <p:nvPr/>
        </p:nvSpPr>
        <p:spPr>
          <a:xfrm>
            <a:off x="17427258" y="19748465"/>
            <a:ext cx="2101042"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34AA1329-FFBE-4F42-87FC-E27B90B04799}"/>
              </a:ext>
            </a:extLst>
          </p:cNvPr>
          <p:cNvSpPr/>
          <p:nvPr/>
        </p:nvSpPr>
        <p:spPr>
          <a:xfrm>
            <a:off x="35223517" y="23935133"/>
            <a:ext cx="3679213" cy="1200329"/>
          </a:xfrm>
          <a:prstGeom prst="rect">
            <a:avLst/>
          </a:prstGeom>
          <a:noFill/>
        </p:spPr>
        <p:txBody>
          <a:bodyPr wrap="none" lIns="91440" tIns="45720" rIns="91440" bIns="45720">
            <a:spAutoFit/>
          </a:bodyPr>
          <a:lstStyle/>
          <a:p>
            <a:pPr algn="ctr"/>
            <a:r>
              <a:rPr lang="en-US" sz="7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RESULTS</a:t>
            </a:r>
          </a:p>
        </p:txBody>
      </p:sp>
      <p:sp>
        <p:nvSpPr>
          <p:cNvPr id="57" name="Minus Sign 56">
            <a:extLst>
              <a:ext uri="{FF2B5EF4-FFF2-40B4-BE49-F238E27FC236}">
                <a16:creationId xmlns:a16="http://schemas.microsoft.com/office/drawing/2014/main" id="{5D6137DB-EE95-4D2C-9929-C4F647F8A02E}"/>
              </a:ext>
            </a:extLst>
          </p:cNvPr>
          <p:cNvSpPr/>
          <p:nvPr/>
        </p:nvSpPr>
        <p:spPr>
          <a:xfrm>
            <a:off x="38902730" y="24164907"/>
            <a:ext cx="3037193"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Minus Sign 58">
            <a:extLst>
              <a:ext uri="{FF2B5EF4-FFF2-40B4-BE49-F238E27FC236}">
                <a16:creationId xmlns:a16="http://schemas.microsoft.com/office/drawing/2014/main" id="{E8C551E2-9CA7-439C-8376-BCA976442957}"/>
              </a:ext>
            </a:extLst>
          </p:cNvPr>
          <p:cNvSpPr/>
          <p:nvPr/>
        </p:nvSpPr>
        <p:spPr>
          <a:xfrm>
            <a:off x="32186323" y="24164907"/>
            <a:ext cx="3037194"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680C5AF2-385F-4ECD-8131-E2E613FEBE46}"/>
              </a:ext>
            </a:extLst>
          </p:cNvPr>
          <p:cNvSpPr txBox="1"/>
          <p:nvPr/>
        </p:nvSpPr>
        <p:spPr>
          <a:xfrm>
            <a:off x="17443550" y="21403201"/>
            <a:ext cx="9753600" cy="2554545"/>
          </a:xfrm>
          <a:prstGeom prst="rect">
            <a:avLst/>
          </a:prstGeom>
          <a:noFill/>
        </p:spPr>
        <p:txBody>
          <a:bodyPr wrap="square" rtlCol="0">
            <a:spAutoFit/>
          </a:bodyPr>
          <a:lstStyle/>
          <a:p>
            <a:pPr algn="just"/>
            <a:r>
              <a:rPr lang="en-US" sz="3600" b="0" i="0" dirty="0">
                <a:solidFill>
                  <a:schemeClr val="bg1"/>
                </a:solidFill>
                <a:effectLst/>
                <a:latin typeface="AKbalthom Kbach" panose="02000500000000000000" pitchFamily="2" charset="0"/>
                <a:cs typeface="AKbalthom Kbach" panose="02000500000000000000" pitchFamily="2" charset="0"/>
              </a:rPr>
              <a:t>	</a:t>
            </a:r>
            <a:r>
              <a:rPr lang="en-US" sz="4000" b="0" i="0" dirty="0">
                <a:solidFill>
                  <a:schemeClr val="bg1"/>
                </a:solidFill>
                <a:effectLst/>
                <a:latin typeface="AKbalthom Kbach" panose="02000500000000000000" pitchFamily="2" charset="0"/>
                <a:cs typeface="AKbalthom Kbach" panose="02000500000000000000" pitchFamily="2" charset="0"/>
              </a:rPr>
              <a:t>	</a:t>
            </a:r>
            <a:r>
              <a:rPr lang="en-US" sz="4000" b="0" i="0" dirty="0">
                <a:solidFill>
                  <a:schemeClr val="bg1"/>
                </a:solidFill>
                <a:effectLst/>
                <a:latin typeface="Times New Roman" panose="02020603050405020304" pitchFamily="18" charset="0"/>
                <a:cs typeface="Times New Roman" panose="02020603050405020304" pitchFamily="18" charset="0"/>
              </a:rPr>
              <a:t>Before getting start into Machine Learning ( AI ) , We need to pre-processing the </a:t>
            </a:r>
            <a:r>
              <a:rPr lang="en-US" sz="4000" b="0" i="0" dirty="0">
                <a:solidFill>
                  <a:schemeClr val="bg2"/>
                </a:solidFill>
                <a:effectLst/>
                <a:latin typeface="Times New Roman" panose="02020603050405020304" pitchFamily="18" charset="0"/>
                <a:cs typeface="Times New Roman" panose="02020603050405020304" pitchFamily="18" charset="0"/>
              </a:rPr>
              <a:t>data/</a:t>
            </a:r>
            <a:r>
              <a:rPr lang="en-US" sz="4000" b="0" i="0" dirty="0">
                <a:solidFill>
                  <a:schemeClr val="bg1"/>
                </a:solidFill>
                <a:effectLst/>
                <a:latin typeface="Times New Roman" panose="02020603050405020304" pitchFamily="18" charset="0"/>
                <a:cs typeface="Times New Roman" panose="02020603050405020304" pitchFamily="18" charset="0"/>
              </a:rPr>
              <a:t>image that we have been collected to make it convenient </a:t>
            </a:r>
            <a:r>
              <a:rPr lang="en-US" sz="4000" b="0" i="0" dirty="0">
                <a:solidFill>
                  <a:schemeClr val="bg2"/>
                </a:solidFill>
                <a:effectLst/>
                <a:latin typeface="Times New Roman" panose="02020603050405020304" pitchFamily="18" charset="0"/>
                <a:cs typeface="Times New Roman" panose="02020603050405020304" pitchFamily="18" charset="0"/>
              </a:rPr>
              <a:t>for next step.</a:t>
            </a:r>
            <a:endParaRPr lang="en-US" sz="3600" b="0" i="0" dirty="0">
              <a:solidFill>
                <a:schemeClr val="bg2"/>
              </a:solidFill>
              <a:effectLst/>
              <a:latin typeface="Times New Roman" panose="02020603050405020304" pitchFamily="18" charset="0"/>
              <a:cs typeface="Times New Roman" panose="02020603050405020304" pitchFamily="18" charset="0"/>
            </a:endParaRPr>
          </a:p>
        </p:txBody>
      </p:sp>
      <p:pic>
        <p:nvPicPr>
          <p:cNvPr id="67" name="Picture 66">
            <a:extLst>
              <a:ext uri="{FF2B5EF4-FFF2-40B4-BE49-F238E27FC236}">
                <a16:creationId xmlns:a16="http://schemas.microsoft.com/office/drawing/2014/main" id="{E7B8CD1A-6479-4D64-9EBE-918F18D09C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45428" y="15688091"/>
            <a:ext cx="3077765" cy="2319636"/>
          </a:xfrm>
          <a:prstGeom prst="rect">
            <a:avLst/>
          </a:prstGeom>
        </p:spPr>
      </p:pic>
      <p:pic>
        <p:nvPicPr>
          <p:cNvPr id="69" name="Picture 68">
            <a:extLst>
              <a:ext uri="{FF2B5EF4-FFF2-40B4-BE49-F238E27FC236}">
                <a16:creationId xmlns:a16="http://schemas.microsoft.com/office/drawing/2014/main" id="{56ADF96B-18CA-446A-AFC4-4F6D9B6083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45428" y="12629751"/>
            <a:ext cx="3077765" cy="2308324"/>
          </a:xfrm>
          <a:prstGeom prst="rect">
            <a:avLst/>
          </a:prstGeom>
        </p:spPr>
      </p:pic>
      <p:pic>
        <p:nvPicPr>
          <p:cNvPr id="71" name="Picture 70">
            <a:extLst>
              <a:ext uri="{FF2B5EF4-FFF2-40B4-BE49-F238E27FC236}">
                <a16:creationId xmlns:a16="http://schemas.microsoft.com/office/drawing/2014/main" id="{0E45E4B8-9335-4AED-900C-E72753FC7695}"/>
              </a:ext>
            </a:extLst>
          </p:cNvPr>
          <p:cNvPicPr>
            <a:picLocks noChangeAspect="1"/>
          </p:cNvPicPr>
          <p:nvPr/>
        </p:nvPicPr>
        <p:blipFill rotWithShape="1">
          <a:blip r:embed="rId4">
            <a:extLst>
              <a:ext uri="{28A0092B-C50C-407E-A947-70E740481C1C}">
                <a14:useLocalDpi xmlns:a14="http://schemas.microsoft.com/office/drawing/2010/main" val="0"/>
              </a:ext>
            </a:extLst>
          </a:blip>
          <a:srcRect t="9474"/>
          <a:stretch/>
        </p:blipFill>
        <p:spPr>
          <a:xfrm>
            <a:off x="17472819" y="12617919"/>
            <a:ext cx="6577434" cy="3331333"/>
          </a:xfrm>
          <a:prstGeom prst="rect">
            <a:avLst/>
          </a:prstGeom>
        </p:spPr>
      </p:pic>
      <p:sp>
        <p:nvSpPr>
          <p:cNvPr id="74" name="TextBox 73">
            <a:extLst>
              <a:ext uri="{FF2B5EF4-FFF2-40B4-BE49-F238E27FC236}">
                <a16:creationId xmlns:a16="http://schemas.microsoft.com/office/drawing/2014/main" id="{CE41BEC5-4E1F-4D7C-8E73-7224DA5569BB}"/>
              </a:ext>
            </a:extLst>
          </p:cNvPr>
          <p:cNvSpPr txBox="1"/>
          <p:nvPr/>
        </p:nvSpPr>
        <p:spPr>
          <a:xfrm>
            <a:off x="17251634" y="15924005"/>
            <a:ext cx="6884885" cy="3170099"/>
          </a:xfrm>
          <a:prstGeom prst="rect">
            <a:avLst/>
          </a:prstGeom>
          <a:noFill/>
        </p:spPr>
        <p:txBody>
          <a:bodyPr wrap="square" rtlCol="0">
            <a:spAutoFit/>
          </a:bodyPr>
          <a:lstStyle/>
          <a:p>
            <a:pPr algn="just"/>
            <a:r>
              <a:rPr lang="en-US" sz="4000" dirty="0">
                <a:latin typeface="Times New Roman" panose="02020603050405020304" pitchFamily="18" charset="0"/>
                <a:cs typeface="Times New Roman" panose="02020603050405020304" pitchFamily="18" charset="0"/>
              </a:rPr>
              <a:t>	   </a:t>
            </a:r>
            <a:r>
              <a:rPr lang="en-US" sz="4000" dirty="0">
                <a:solidFill>
                  <a:schemeClr val="bg2"/>
                </a:solidFill>
                <a:latin typeface="Times New Roman" panose="02020603050405020304" pitchFamily="18" charset="0"/>
                <a:cs typeface="Times New Roman" panose="02020603050405020304" pitchFamily="18" charset="0"/>
              </a:rPr>
              <a:t>Necessary information  such environmental data, crop pattern images, crop yield will be collected from the farm and stored in the cloud. </a:t>
            </a:r>
          </a:p>
        </p:txBody>
      </p:sp>
      <p:pic>
        <p:nvPicPr>
          <p:cNvPr id="76" name="Picture 75">
            <a:extLst>
              <a:ext uri="{FF2B5EF4-FFF2-40B4-BE49-F238E27FC236}">
                <a16:creationId xmlns:a16="http://schemas.microsoft.com/office/drawing/2014/main" id="{F30675E9-7D01-4987-9F87-86D165D0B21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9869" y="19763389"/>
            <a:ext cx="9753600" cy="5483310"/>
          </a:xfrm>
          <a:prstGeom prst="rect">
            <a:avLst/>
          </a:prstGeom>
        </p:spPr>
      </p:pic>
      <p:sp>
        <p:nvSpPr>
          <p:cNvPr id="77" name="TextBox 76">
            <a:extLst>
              <a:ext uri="{FF2B5EF4-FFF2-40B4-BE49-F238E27FC236}">
                <a16:creationId xmlns:a16="http://schemas.microsoft.com/office/drawing/2014/main" id="{60404978-CCFE-40CB-A29D-AA7E52FDB0BF}"/>
              </a:ext>
            </a:extLst>
          </p:cNvPr>
          <p:cNvSpPr txBox="1"/>
          <p:nvPr/>
        </p:nvSpPr>
        <p:spPr>
          <a:xfrm>
            <a:off x="973288" y="26235380"/>
            <a:ext cx="9422019" cy="3170099"/>
          </a:xfrm>
          <a:prstGeom prst="rect">
            <a:avLst/>
          </a:prstGeom>
          <a:noFill/>
        </p:spPr>
        <p:txBody>
          <a:bodyPr wrap="square" rtlCol="0">
            <a:spAutoFit/>
          </a:bodyPr>
          <a:lstStyle/>
          <a:p>
            <a:pPr marL="571500" indent="-571500" algn="just">
              <a:buFontTx/>
              <a:buChar char="-"/>
            </a:pPr>
            <a:r>
              <a:rPr lang="en-US" sz="4000" dirty="0">
                <a:solidFill>
                  <a:schemeClr val="bg1"/>
                </a:solidFill>
                <a:latin typeface="Times New Roman" panose="02020603050405020304" pitchFamily="18" charset="0"/>
                <a:cs typeface="Times New Roman" panose="02020603050405020304" pitchFamily="18" charset="0"/>
              </a:rPr>
              <a:t>Collect Data from </a:t>
            </a:r>
            <a:r>
              <a:rPr lang="en-US" sz="4000" dirty="0">
                <a:solidFill>
                  <a:schemeClr val="bg2"/>
                </a:solidFill>
                <a:latin typeface="Times New Roman" panose="02020603050405020304" pitchFamily="18" charset="0"/>
                <a:cs typeface="Times New Roman" panose="02020603050405020304" pitchFamily="18" charset="0"/>
              </a:rPr>
              <a:t>Cloud storage</a:t>
            </a:r>
          </a:p>
          <a:p>
            <a:pPr marL="571500" indent="-571500" algn="just">
              <a:buFontTx/>
              <a:buChar char="-"/>
            </a:pPr>
            <a:r>
              <a:rPr lang="en-US" sz="4000" dirty="0">
                <a:solidFill>
                  <a:schemeClr val="bg1"/>
                </a:solidFill>
                <a:latin typeface="Times New Roman" panose="02020603050405020304" pitchFamily="18" charset="0"/>
                <a:cs typeface="Times New Roman" panose="02020603050405020304" pitchFamily="18" charset="0"/>
              </a:rPr>
              <a:t>Clean and Prepare data and collect only study area</a:t>
            </a:r>
          </a:p>
          <a:p>
            <a:pPr marL="571500" indent="-571500" algn="just">
              <a:buFontTx/>
              <a:buChar char="-"/>
            </a:pPr>
            <a:r>
              <a:rPr lang="en-US" sz="4000" dirty="0">
                <a:solidFill>
                  <a:schemeClr val="bg1"/>
                </a:solidFill>
                <a:latin typeface="Times New Roman" panose="02020603050405020304" pitchFamily="18" charset="0"/>
                <a:cs typeface="Times New Roman" panose="02020603050405020304" pitchFamily="18" charset="0"/>
              </a:rPr>
              <a:t>Use the filtration data and apply machine learning techniques to make an analysis</a:t>
            </a:r>
          </a:p>
        </p:txBody>
      </p:sp>
      <p:sp>
        <p:nvSpPr>
          <p:cNvPr id="79" name="TextBox 78">
            <a:extLst>
              <a:ext uri="{FF2B5EF4-FFF2-40B4-BE49-F238E27FC236}">
                <a16:creationId xmlns:a16="http://schemas.microsoft.com/office/drawing/2014/main" id="{D62DA641-B5F8-4C8F-ADA4-A570209B0B2E}"/>
              </a:ext>
            </a:extLst>
          </p:cNvPr>
          <p:cNvSpPr txBox="1"/>
          <p:nvPr/>
        </p:nvSpPr>
        <p:spPr>
          <a:xfrm>
            <a:off x="32186323" y="25800568"/>
            <a:ext cx="9495748" cy="5632311"/>
          </a:xfrm>
          <a:prstGeom prst="rect">
            <a:avLst/>
          </a:prstGeom>
          <a:noFill/>
        </p:spPr>
        <p:txBody>
          <a:bodyPr wrap="square" rtlCol="0">
            <a:spAutoFit/>
          </a:bodyPr>
          <a:lstStyle/>
          <a:p>
            <a:pPr algn="just"/>
            <a:r>
              <a:rPr lang="en-US" sz="3600" b="0" i="0" dirty="0">
                <a:solidFill>
                  <a:schemeClr val="bg1"/>
                </a:solidFill>
                <a:effectLst/>
                <a:latin typeface="AKbalthom Kbach" panose="02000500000000000000" pitchFamily="2" charset="0"/>
                <a:cs typeface="AKbalthom Kbach" panose="02000500000000000000" pitchFamily="2" charset="0"/>
              </a:rPr>
              <a:t>	</a:t>
            </a:r>
            <a:r>
              <a:rPr lang="en-US" sz="4000" b="0" i="0" dirty="0">
                <a:solidFill>
                  <a:schemeClr val="bg1"/>
                </a:solidFill>
                <a:effectLst/>
                <a:latin typeface="AKbalthom Kbach" panose="02000500000000000000" pitchFamily="2" charset="0"/>
                <a:cs typeface="AKbalthom Kbach" panose="02000500000000000000" pitchFamily="2" charset="0"/>
              </a:rPr>
              <a:t>	</a:t>
            </a:r>
            <a:r>
              <a:rPr lang="en-US" sz="4000" b="0" i="0" dirty="0">
                <a:solidFill>
                  <a:schemeClr val="bg1"/>
                </a:solidFill>
                <a:effectLst/>
                <a:latin typeface="Times New Roman" panose="02020603050405020304" pitchFamily="18" charset="0"/>
                <a:cs typeface="Times New Roman" panose="02020603050405020304" pitchFamily="18" charset="0"/>
              </a:rPr>
              <a:t>By applying the AI into the agriculture applications we get : </a:t>
            </a:r>
          </a:p>
          <a:p>
            <a:pPr algn="just"/>
            <a:r>
              <a:rPr lang="en-US" sz="4000" dirty="0">
                <a:solidFill>
                  <a:schemeClr val="bg1"/>
                </a:solidFill>
                <a:latin typeface="Times New Roman" panose="02020603050405020304" pitchFamily="18" charset="0"/>
                <a:cs typeface="Times New Roman" panose="02020603050405020304" pitchFamily="18" charset="0"/>
              </a:rPr>
              <a:t>		-	Convenience to control the data</a:t>
            </a:r>
          </a:p>
          <a:p>
            <a:pPr algn="just"/>
            <a:r>
              <a:rPr lang="en-US" sz="4000" b="0" i="0" dirty="0">
                <a:solidFill>
                  <a:schemeClr val="bg1"/>
                </a:solidFill>
                <a:effectLst/>
                <a:latin typeface="Times New Roman" panose="02020603050405020304" pitchFamily="18" charset="0"/>
                <a:cs typeface="Times New Roman" panose="02020603050405020304" pitchFamily="18" charset="0"/>
              </a:rPr>
              <a:t>		-</a:t>
            </a:r>
            <a:r>
              <a:rPr lang="en-US" sz="4000" dirty="0">
                <a:solidFill>
                  <a:schemeClr val="bg1"/>
                </a:solidFill>
                <a:latin typeface="Times New Roman" panose="02020603050405020304" pitchFamily="18" charset="0"/>
                <a:cs typeface="Times New Roman" panose="02020603050405020304" pitchFamily="18" charset="0"/>
              </a:rPr>
              <a:t>	E</a:t>
            </a:r>
            <a:r>
              <a:rPr lang="en-US" sz="4000" b="0" i="0" dirty="0">
                <a:solidFill>
                  <a:schemeClr val="bg1"/>
                </a:solidFill>
                <a:effectLst/>
                <a:latin typeface="Times New Roman" panose="02020603050405020304" pitchFamily="18" charset="0"/>
                <a:cs typeface="Times New Roman" panose="02020603050405020304" pitchFamily="18" charset="0"/>
              </a:rPr>
              <a:t>mphasis on </a:t>
            </a:r>
            <a:r>
              <a:rPr lang="en-US" sz="4000" dirty="0">
                <a:solidFill>
                  <a:schemeClr val="bg1"/>
                </a:solidFill>
                <a:latin typeface="Times New Roman" panose="02020603050405020304" pitchFamily="18" charset="0"/>
                <a:cs typeface="Times New Roman" panose="02020603050405020304" pitchFamily="18" charset="0"/>
              </a:rPr>
              <a:t>c</a:t>
            </a:r>
            <a:r>
              <a:rPr lang="en-US" sz="4000" b="0" i="0" dirty="0">
                <a:solidFill>
                  <a:schemeClr val="bg1"/>
                </a:solidFill>
                <a:effectLst/>
                <a:latin typeface="Times New Roman" panose="02020603050405020304" pitchFamily="18" charset="0"/>
                <a:cs typeface="Times New Roman" panose="02020603050405020304" pitchFamily="18" charset="0"/>
              </a:rPr>
              <a:t>hecking defective</a:t>
            </a:r>
          </a:p>
          <a:p>
            <a:pPr algn="just"/>
            <a:r>
              <a:rPr lang="en-US" sz="4000" b="0" i="0" dirty="0">
                <a:solidFill>
                  <a:schemeClr val="bg1"/>
                </a:solidFill>
                <a:effectLst/>
                <a:latin typeface="Times New Roman" panose="02020603050405020304" pitchFamily="18" charset="0"/>
                <a:cs typeface="Times New Roman" panose="02020603050405020304" pitchFamily="18" charset="0"/>
              </a:rPr>
              <a:t>crops and improving the potential for healthy crop production.</a:t>
            </a:r>
          </a:p>
          <a:p>
            <a:pPr algn="just"/>
            <a:endParaRPr lang="en-US" sz="4000" b="0" i="0" dirty="0">
              <a:solidFill>
                <a:schemeClr val="bg1"/>
              </a:solidFill>
              <a:effectLst/>
              <a:latin typeface="AKbalthom Kbach" panose="02000500000000000000" pitchFamily="2" charset="0"/>
              <a:cs typeface="AKbalthom Kbach" panose="02000500000000000000" pitchFamily="2" charset="0"/>
            </a:endParaRPr>
          </a:p>
          <a:p>
            <a:pPr algn="just"/>
            <a:endParaRPr lang="en-US" sz="4000" b="0" i="0" dirty="0">
              <a:solidFill>
                <a:schemeClr val="bg1"/>
              </a:solidFill>
              <a:effectLst/>
              <a:latin typeface="AKbalthom Kbach" panose="02000500000000000000" pitchFamily="2" charset="0"/>
              <a:cs typeface="AKbalthom Kbach" panose="02000500000000000000" pitchFamily="2" charset="0"/>
            </a:endParaRPr>
          </a:p>
          <a:p>
            <a:pPr algn="just"/>
            <a:r>
              <a:rPr lang="en-US" sz="4000" dirty="0">
                <a:solidFill>
                  <a:schemeClr val="bg1"/>
                </a:solidFill>
                <a:latin typeface="AKbalthom Kbach" panose="02000500000000000000" pitchFamily="2" charset="0"/>
                <a:cs typeface="AKbalthom Kbach" panose="02000500000000000000" pitchFamily="2" charset="0"/>
              </a:rPr>
              <a:t>		</a:t>
            </a:r>
            <a:endParaRPr lang="en-US" sz="4000" b="0" i="0" dirty="0">
              <a:solidFill>
                <a:schemeClr val="bg1"/>
              </a:solidFill>
              <a:effectLst/>
              <a:latin typeface="AKbalthom Kbach" panose="02000500000000000000" pitchFamily="2" charset="0"/>
              <a:cs typeface="AKbalthom Kbach" panose="02000500000000000000" pitchFamily="2" charset="0"/>
            </a:endParaRPr>
          </a:p>
        </p:txBody>
      </p:sp>
      <p:sp>
        <p:nvSpPr>
          <p:cNvPr id="81" name="Rectangle 80">
            <a:extLst>
              <a:ext uri="{FF2B5EF4-FFF2-40B4-BE49-F238E27FC236}">
                <a16:creationId xmlns:a16="http://schemas.microsoft.com/office/drawing/2014/main" id="{F0D02AC8-566F-4D48-9B87-16A7E2D98680}"/>
              </a:ext>
            </a:extLst>
          </p:cNvPr>
          <p:cNvSpPr/>
          <p:nvPr/>
        </p:nvSpPr>
        <p:spPr>
          <a:xfrm>
            <a:off x="1738216" y="-28186"/>
            <a:ext cx="39236170" cy="1938992"/>
          </a:xfrm>
          <a:prstGeom prst="rect">
            <a:avLst/>
          </a:prstGeom>
          <a:noFill/>
        </p:spPr>
        <p:txBody>
          <a:bodyPr wrap="square" lIns="91440" tIns="45720" rIns="91440" bIns="45720">
            <a:spAutoFit/>
          </a:bodyPr>
          <a:lstStyle/>
          <a:p>
            <a:pPr algn="ctr"/>
            <a:r>
              <a:rPr lang="en-US" sz="12000" b="1" dirty="0">
                <a:ln w="13462">
                  <a:solidFill>
                    <a:schemeClr val="bg1"/>
                  </a:solidFill>
                  <a:prstDash val="solid"/>
                </a:ln>
                <a:solidFill>
                  <a:srgbClr val="002060"/>
                </a:solidFill>
                <a:effectLst>
                  <a:glow rad="139700">
                    <a:schemeClr val="accent5">
                      <a:satMod val="175000"/>
                      <a:alpha val="40000"/>
                    </a:schemeClr>
                  </a:glow>
                  <a:outerShdw dist="38100" dir="2700000" algn="bl" rotWithShape="0">
                    <a:schemeClr val="accent5"/>
                  </a:outerShdw>
                </a:effectLst>
                <a:latin typeface="Berlin Sans FB Demi" panose="020E0802020502020306" pitchFamily="34" charset="0"/>
              </a:rPr>
              <a:t>IOT PLATFORMS FOR SMART IRRIGATIONS</a:t>
            </a:r>
          </a:p>
        </p:txBody>
      </p:sp>
      <p:sp>
        <p:nvSpPr>
          <p:cNvPr id="83" name="Rectangle 82">
            <a:extLst>
              <a:ext uri="{FF2B5EF4-FFF2-40B4-BE49-F238E27FC236}">
                <a16:creationId xmlns:a16="http://schemas.microsoft.com/office/drawing/2014/main" id="{E0C23AC2-400F-4E10-9EEF-97A92DC9C48F}"/>
              </a:ext>
            </a:extLst>
          </p:cNvPr>
          <p:cNvSpPr/>
          <p:nvPr/>
        </p:nvSpPr>
        <p:spPr>
          <a:xfrm>
            <a:off x="1344179" y="1953552"/>
            <a:ext cx="39236170" cy="1938992"/>
          </a:xfrm>
          <a:prstGeom prst="rect">
            <a:avLst/>
          </a:prstGeom>
          <a:noFill/>
        </p:spPr>
        <p:txBody>
          <a:bodyPr wrap="square" lIns="91440" tIns="45720" rIns="91440" bIns="45720">
            <a:spAutoFit/>
          </a:bodyPr>
          <a:lstStyle/>
          <a:p>
            <a:pPr algn="ctr"/>
            <a:r>
              <a:rPr lang="en-US" sz="12000" dirty="0">
                <a:ln w="0"/>
                <a:solidFill>
                  <a:srgbClr val="007A37"/>
                </a:solidFill>
                <a:effectLst>
                  <a:outerShdw blurRad="38100" dist="19050" dir="2700000" algn="tl" rotWithShape="0">
                    <a:schemeClr val="dk1">
                      <a:alpha val="40000"/>
                    </a:schemeClr>
                  </a:outerShdw>
                </a:effectLst>
                <a:latin typeface="Berlin Sans FB Demi" panose="020E0802020502020306" pitchFamily="34" charset="0"/>
              </a:rPr>
              <a:t>“AI FOR AGRICULTURE”</a:t>
            </a:r>
          </a:p>
        </p:txBody>
      </p:sp>
      <p:sp>
        <p:nvSpPr>
          <p:cNvPr id="84" name="Rectangle 83">
            <a:extLst>
              <a:ext uri="{FF2B5EF4-FFF2-40B4-BE49-F238E27FC236}">
                <a16:creationId xmlns:a16="http://schemas.microsoft.com/office/drawing/2014/main" id="{9C33EB29-D977-49E3-844A-BC01F4A4388D}"/>
              </a:ext>
            </a:extLst>
          </p:cNvPr>
          <p:cNvSpPr/>
          <p:nvPr/>
        </p:nvSpPr>
        <p:spPr>
          <a:xfrm>
            <a:off x="516358" y="3543498"/>
            <a:ext cx="8731814" cy="1015663"/>
          </a:xfrm>
          <a:prstGeom prst="rect">
            <a:avLst/>
          </a:prstGeom>
          <a:noFill/>
        </p:spPr>
        <p:txBody>
          <a:bodyPr wrap="none" lIns="91440" tIns="45720" rIns="91440" bIns="45720">
            <a:spAutoFit/>
          </a:bodyPr>
          <a:lstStyle/>
          <a:p>
            <a:pPr algn="ctr"/>
            <a:r>
              <a:rPr lang="en-US" sz="6000" b="1" dirty="0">
                <a:ln w="9525">
                  <a:solidFill>
                    <a:schemeClr val="accent1"/>
                  </a:solidFill>
                  <a:prstDash val="solid"/>
                </a:ln>
                <a:solidFill>
                  <a:srgbClr val="002060"/>
                </a:solidFill>
                <a:effectLst>
                  <a:outerShdw blurRad="12700" dist="38100" dir="2700000" algn="tl" rotWithShape="0">
                    <a:schemeClr val="bg1">
                      <a:lumMod val="50000"/>
                    </a:schemeClr>
                  </a:outerShdw>
                </a:effectLst>
              </a:rPr>
              <a:t>ADVISOR : HEL CHANTHAN</a:t>
            </a:r>
            <a:endParaRPr lang="en-US" sz="6000" b="1" cap="none" spc="0" dirty="0">
              <a:ln w="9525">
                <a:solidFill>
                  <a:schemeClr val="accent1"/>
                </a:solidFill>
                <a:prstDash val="solid"/>
              </a:ln>
              <a:solidFill>
                <a:srgbClr val="002060"/>
              </a:solidFill>
              <a:effectLst>
                <a:outerShdw blurRad="12700" dist="38100" dir="2700000" algn="tl" rotWithShape="0">
                  <a:schemeClr val="bg1">
                    <a:lumMod val="50000"/>
                  </a:schemeClr>
                </a:outerShdw>
              </a:effectLst>
            </a:endParaRPr>
          </a:p>
        </p:txBody>
      </p:sp>
      <p:sp>
        <p:nvSpPr>
          <p:cNvPr id="86" name="Rectangle 85">
            <a:extLst>
              <a:ext uri="{FF2B5EF4-FFF2-40B4-BE49-F238E27FC236}">
                <a16:creationId xmlns:a16="http://schemas.microsoft.com/office/drawing/2014/main" id="{F1ACD352-37EB-4E2D-85CE-D48ABF307633}"/>
              </a:ext>
            </a:extLst>
          </p:cNvPr>
          <p:cNvSpPr/>
          <p:nvPr/>
        </p:nvSpPr>
        <p:spPr>
          <a:xfrm>
            <a:off x="35180103" y="3543497"/>
            <a:ext cx="7097777" cy="1015663"/>
          </a:xfrm>
          <a:prstGeom prst="rect">
            <a:avLst/>
          </a:prstGeom>
          <a:noFill/>
        </p:spPr>
        <p:txBody>
          <a:bodyPr wrap="none" lIns="91440" tIns="45720" rIns="91440" bIns="45720">
            <a:spAutoFit/>
          </a:bodyPr>
          <a:lstStyle/>
          <a:p>
            <a:pPr algn="ctr"/>
            <a:r>
              <a:rPr lang="en-US" sz="6000" b="1" dirty="0">
                <a:ln w="9525">
                  <a:solidFill>
                    <a:schemeClr val="accent1"/>
                  </a:solidFill>
                  <a:prstDash val="solid"/>
                </a:ln>
                <a:solidFill>
                  <a:srgbClr val="002060"/>
                </a:solidFill>
                <a:effectLst>
                  <a:outerShdw blurRad="12700" dist="38100" dir="2700000" algn="tl" rotWithShape="0">
                    <a:schemeClr val="bg1">
                      <a:lumMod val="50000"/>
                    </a:schemeClr>
                  </a:outerShdw>
                </a:effectLst>
              </a:rPr>
              <a:t>STUDENT : CHEK NITA</a:t>
            </a:r>
            <a:endParaRPr lang="en-US" sz="6000" b="1" cap="none" spc="0" dirty="0">
              <a:ln w="9525">
                <a:solidFill>
                  <a:schemeClr val="accent1"/>
                </a:solidFill>
                <a:prstDash val="solid"/>
              </a:ln>
              <a:solidFill>
                <a:srgbClr val="002060"/>
              </a:solidFill>
              <a:effectLst>
                <a:outerShdw blurRad="12700" dist="38100" dir="2700000" algn="tl" rotWithShape="0">
                  <a:schemeClr val="bg1">
                    <a:lumMod val="50000"/>
                  </a:schemeClr>
                </a:outerShdw>
              </a:effectLst>
            </a:endParaRPr>
          </a:p>
        </p:txBody>
      </p:sp>
      <p:sp>
        <p:nvSpPr>
          <p:cNvPr id="87" name="Rectangle: Rounded Corners 86">
            <a:extLst>
              <a:ext uri="{FF2B5EF4-FFF2-40B4-BE49-F238E27FC236}">
                <a16:creationId xmlns:a16="http://schemas.microsoft.com/office/drawing/2014/main" id="{03F4BBC1-8223-46A1-A98F-2D9150A7282C}"/>
              </a:ext>
            </a:extLst>
          </p:cNvPr>
          <p:cNvSpPr/>
          <p:nvPr/>
        </p:nvSpPr>
        <p:spPr>
          <a:xfrm>
            <a:off x="28009652" y="4914900"/>
            <a:ext cx="3293725" cy="2471082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Rounded Corners 88">
            <a:extLst>
              <a:ext uri="{FF2B5EF4-FFF2-40B4-BE49-F238E27FC236}">
                <a16:creationId xmlns:a16="http://schemas.microsoft.com/office/drawing/2014/main" id="{A464D064-8739-404E-A75A-594020D99EB7}"/>
              </a:ext>
            </a:extLst>
          </p:cNvPr>
          <p:cNvSpPr/>
          <p:nvPr/>
        </p:nvSpPr>
        <p:spPr>
          <a:xfrm>
            <a:off x="11444547" y="4897812"/>
            <a:ext cx="5067766" cy="2472790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3" name="Picture 92">
            <a:extLst>
              <a:ext uri="{FF2B5EF4-FFF2-40B4-BE49-F238E27FC236}">
                <a16:creationId xmlns:a16="http://schemas.microsoft.com/office/drawing/2014/main" id="{29DF6AC4-59B3-424E-B00D-3785C697F19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97974" y="-207950"/>
            <a:ext cx="4237511" cy="4237511"/>
          </a:xfrm>
          <a:prstGeom prst="rect">
            <a:avLst/>
          </a:prstGeom>
        </p:spPr>
      </p:pic>
      <p:pic>
        <p:nvPicPr>
          <p:cNvPr id="95" name="Picture 94">
            <a:extLst>
              <a:ext uri="{FF2B5EF4-FFF2-40B4-BE49-F238E27FC236}">
                <a16:creationId xmlns:a16="http://schemas.microsoft.com/office/drawing/2014/main" id="{39A05CBF-A4DA-485E-9C44-DFE8704AC2C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795200" y="323502"/>
            <a:ext cx="2998328" cy="2998328"/>
          </a:xfrm>
          <a:prstGeom prst="rect">
            <a:avLst/>
          </a:prstGeom>
        </p:spPr>
      </p:pic>
      <p:sp>
        <p:nvSpPr>
          <p:cNvPr id="100" name="Rectangle 99">
            <a:extLst>
              <a:ext uri="{FF2B5EF4-FFF2-40B4-BE49-F238E27FC236}">
                <a16:creationId xmlns:a16="http://schemas.microsoft.com/office/drawing/2014/main" id="{788568A7-FBCE-4E43-BF49-C4F2CCE14F7E}"/>
              </a:ext>
            </a:extLst>
          </p:cNvPr>
          <p:cNvSpPr/>
          <p:nvPr/>
        </p:nvSpPr>
        <p:spPr>
          <a:xfrm>
            <a:off x="19430817" y="11983420"/>
            <a:ext cx="2542683" cy="584775"/>
          </a:xfrm>
          <a:prstGeom prst="rect">
            <a:avLst/>
          </a:prstGeom>
          <a:noFill/>
        </p:spPr>
        <p:txBody>
          <a:bodyPr wrap="none" lIns="91440" tIns="45720" rIns="91440" bIns="45720">
            <a:spAutoFit/>
          </a:bodyPr>
          <a:lstStyle/>
          <a:p>
            <a:pPr algn="ctr"/>
            <a:r>
              <a:rPr lang="en-US" sz="320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 Smart Farm</a:t>
            </a:r>
            <a:endParaRPr lang="en-US" sz="3200" b="0" cap="none" spc="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104" name="Rectangle 103">
            <a:extLst>
              <a:ext uri="{FF2B5EF4-FFF2-40B4-BE49-F238E27FC236}">
                <a16:creationId xmlns:a16="http://schemas.microsoft.com/office/drawing/2014/main" id="{E2672AE1-5667-48D5-B7E4-E1AC8EC44BF2}"/>
              </a:ext>
            </a:extLst>
          </p:cNvPr>
          <p:cNvSpPr/>
          <p:nvPr/>
        </p:nvSpPr>
        <p:spPr>
          <a:xfrm>
            <a:off x="25220097" y="14945427"/>
            <a:ext cx="1401216" cy="523220"/>
          </a:xfrm>
          <a:prstGeom prst="rect">
            <a:avLst/>
          </a:prstGeom>
          <a:noFill/>
        </p:spPr>
        <p:txBody>
          <a:bodyPr wrap="none" lIns="91440" tIns="45720" rIns="91440" bIns="45720">
            <a:spAutoFit/>
          </a:bodyPr>
          <a:lstStyle/>
          <a:p>
            <a:pPr algn="ctr"/>
            <a:r>
              <a:rPr lang="en-US" sz="280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Plant (a)</a:t>
            </a:r>
            <a:endParaRPr lang="en-US" sz="2800" b="0" cap="none" spc="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106" name="Rectangle 105">
            <a:extLst>
              <a:ext uri="{FF2B5EF4-FFF2-40B4-BE49-F238E27FC236}">
                <a16:creationId xmlns:a16="http://schemas.microsoft.com/office/drawing/2014/main" id="{C0C3CDCC-70CF-412E-82F7-07B3A6A12D32}"/>
              </a:ext>
            </a:extLst>
          </p:cNvPr>
          <p:cNvSpPr/>
          <p:nvPr/>
        </p:nvSpPr>
        <p:spPr>
          <a:xfrm>
            <a:off x="25138094" y="18093305"/>
            <a:ext cx="1418850" cy="523220"/>
          </a:xfrm>
          <a:prstGeom prst="rect">
            <a:avLst/>
          </a:prstGeom>
          <a:noFill/>
        </p:spPr>
        <p:txBody>
          <a:bodyPr wrap="none" lIns="91440" tIns="45720" rIns="91440" bIns="45720">
            <a:spAutoFit/>
          </a:bodyPr>
          <a:lstStyle/>
          <a:p>
            <a:pPr algn="ctr"/>
            <a:r>
              <a:rPr lang="en-US" sz="280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Plant (b)</a:t>
            </a:r>
            <a:endParaRPr lang="en-US" sz="2800" b="0" cap="none" spc="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08D6C346-C682-48DD-B8E3-1B2745A219E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H="1">
            <a:off x="11805622" y="9032016"/>
            <a:ext cx="4431690" cy="4541927"/>
          </a:xfrm>
          <a:prstGeom prst="rect">
            <a:avLst/>
          </a:prstGeom>
        </p:spPr>
      </p:pic>
      <p:pic>
        <p:nvPicPr>
          <p:cNvPr id="10" name="Picture 9">
            <a:extLst>
              <a:ext uri="{FF2B5EF4-FFF2-40B4-BE49-F238E27FC236}">
                <a16:creationId xmlns:a16="http://schemas.microsoft.com/office/drawing/2014/main" id="{B314F054-6A37-496F-ADBD-584D35BE2F65}"/>
              </a:ext>
            </a:extLst>
          </p:cNvPr>
          <p:cNvPicPr>
            <a:picLocks noChangeAspect="1"/>
          </p:cNvPicPr>
          <p:nvPr/>
        </p:nvPicPr>
        <p:blipFill rotWithShape="1">
          <a:blip r:embed="rId9">
            <a:extLst>
              <a:ext uri="{28A0092B-C50C-407E-A947-70E740481C1C}">
                <a14:useLocalDpi xmlns:a14="http://schemas.microsoft.com/office/drawing/2010/main" val="0"/>
              </a:ext>
            </a:extLst>
          </a:blip>
          <a:srcRect l="4702" t="3293" r="75129" b="10678"/>
          <a:stretch/>
        </p:blipFill>
        <p:spPr>
          <a:xfrm>
            <a:off x="28547320" y="17023488"/>
            <a:ext cx="2295291" cy="11004427"/>
          </a:xfrm>
          <a:prstGeom prst="rect">
            <a:avLst/>
          </a:prstGeom>
        </p:spPr>
      </p:pic>
      <p:pic>
        <p:nvPicPr>
          <p:cNvPr id="14" name="Picture 13">
            <a:extLst>
              <a:ext uri="{FF2B5EF4-FFF2-40B4-BE49-F238E27FC236}">
                <a16:creationId xmlns:a16="http://schemas.microsoft.com/office/drawing/2014/main" id="{966F43C5-B467-4F03-A6B0-5366F182C4C7}"/>
              </a:ext>
            </a:extLst>
          </p:cNvPr>
          <p:cNvPicPr>
            <a:picLocks noChangeAspect="1"/>
          </p:cNvPicPr>
          <p:nvPr/>
        </p:nvPicPr>
        <p:blipFill rotWithShape="1">
          <a:blip r:embed="rId9">
            <a:extLst>
              <a:ext uri="{28A0092B-C50C-407E-A947-70E740481C1C}">
                <a14:useLocalDpi xmlns:a14="http://schemas.microsoft.com/office/drawing/2010/main" val="0"/>
              </a:ext>
            </a:extLst>
          </a:blip>
          <a:srcRect l="50080" r="4283" b="9700"/>
          <a:stretch/>
        </p:blipFill>
        <p:spPr>
          <a:xfrm>
            <a:off x="11584412" y="18327823"/>
            <a:ext cx="4521850" cy="11048032"/>
          </a:xfrm>
          <a:prstGeom prst="rect">
            <a:avLst/>
          </a:prstGeom>
        </p:spPr>
      </p:pic>
      <p:sp>
        <p:nvSpPr>
          <p:cNvPr id="66" name="Rectangle: Rounded Corners 65">
            <a:extLst>
              <a:ext uri="{FF2B5EF4-FFF2-40B4-BE49-F238E27FC236}">
                <a16:creationId xmlns:a16="http://schemas.microsoft.com/office/drawing/2014/main" id="{4CDAD985-D4D1-44D4-B3D3-64FD93C51167}"/>
              </a:ext>
            </a:extLst>
          </p:cNvPr>
          <p:cNvSpPr/>
          <p:nvPr/>
        </p:nvSpPr>
        <p:spPr>
          <a:xfrm>
            <a:off x="17384121" y="9988530"/>
            <a:ext cx="9753600" cy="1790700"/>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Rectangle 63">
            <a:extLst>
              <a:ext uri="{FF2B5EF4-FFF2-40B4-BE49-F238E27FC236}">
                <a16:creationId xmlns:a16="http://schemas.microsoft.com/office/drawing/2014/main" id="{950297CD-D6AA-498E-B83B-9BDE9B90BBA0}"/>
              </a:ext>
            </a:extLst>
          </p:cNvPr>
          <p:cNvSpPr/>
          <p:nvPr/>
        </p:nvSpPr>
        <p:spPr>
          <a:xfrm>
            <a:off x="18204537" y="10254785"/>
            <a:ext cx="8364790" cy="1200329"/>
          </a:xfrm>
          <a:prstGeom prst="rect">
            <a:avLst/>
          </a:prstGeom>
          <a:noFill/>
        </p:spPr>
        <p:txBody>
          <a:bodyPr wrap="none" lIns="91440" tIns="45720" rIns="91440" bIns="45720">
            <a:spAutoFit/>
          </a:bodyPr>
          <a:lstStyle/>
          <a:p>
            <a:pPr algn="ctr"/>
            <a:r>
              <a:rPr lang="en-US" sz="7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DATA COLLECTION</a:t>
            </a:r>
          </a:p>
        </p:txBody>
      </p:sp>
      <p:pic>
        <p:nvPicPr>
          <p:cNvPr id="6" name="Picture 5">
            <a:extLst>
              <a:ext uri="{FF2B5EF4-FFF2-40B4-BE49-F238E27FC236}">
                <a16:creationId xmlns:a16="http://schemas.microsoft.com/office/drawing/2014/main" id="{A1D66FB2-A940-48EC-BFED-A72D90B5609B}"/>
              </a:ext>
            </a:extLst>
          </p:cNvPr>
          <p:cNvPicPr>
            <a:picLocks noChangeAspect="1"/>
          </p:cNvPicPr>
          <p:nvPr/>
        </p:nvPicPr>
        <p:blipFill rotWithShape="1">
          <a:blip r:embed="rId10">
            <a:extLst>
              <a:ext uri="{28A0092B-C50C-407E-A947-70E740481C1C}">
                <a14:useLocalDpi xmlns:a14="http://schemas.microsoft.com/office/drawing/2010/main" val="0"/>
              </a:ext>
            </a:extLst>
          </a:blip>
          <a:srcRect r="24373" b="10987"/>
          <a:stretch/>
        </p:blipFill>
        <p:spPr>
          <a:xfrm>
            <a:off x="17305338" y="24330380"/>
            <a:ext cx="2660432" cy="4395515"/>
          </a:xfrm>
          <a:prstGeom prst="rect">
            <a:avLst/>
          </a:prstGeom>
        </p:spPr>
      </p:pic>
      <p:pic>
        <p:nvPicPr>
          <p:cNvPr id="8" name="Picture 7">
            <a:extLst>
              <a:ext uri="{FF2B5EF4-FFF2-40B4-BE49-F238E27FC236}">
                <a16:creationId xmlns:a16="http://schemas.microsoft.com/office/drawing/2014/main" id="{A9F5064A-A170-4947-B119-6CBB05D86965}"/>
              </a:ext>
            </a:extLst>
          </p:cNvPr>
          <p:cNvPicPr>
            <a:picLocks noChangeAspect="1"/>
          </p:cNvPicPr>
          <p:nvPr/>
        </p:nvPicPr>
        <p:blipFill>
          <a:blip r:embed="rId11"/>
          <a:stretch>
            <a:fillRect/>
          </a:stretch>
        </p:blipFill>
        <p:spPr>
          <a:xfrm>
            <a:off x="20855948" y="24330380"/>
            <a:ext cx="2667000" cy="4314825"/>
          </a:xfrm>
          <a:prstGeom prst="rect">
            <a:avLst/>
          </a:prstGeom>
        </p:spPr>
      </p:pic>
      <p:pic>
        <p:nvPicPr>
          <p:cNvPr id="12" name="Picture 11">
            <a:extLst>
              <a:ext uri="{FF2B5EF4-FFF2-40B4-BE49-F238E27FC236}">
                <a16:creationId xmlns:a16="http://schemas.microsoft.com/office/drawing/2014/main" id="{0FB8A1D4-3889-4287-9526-30A6CB399676}"/>
              </a:ext>
            </a:extLst>
          </p:cNvPr>
          <p:cNvPicPr>
            <a:picLocks noChangeAspect="1"/>
          </p:cNvPicPr>
          <p:nvPr/>
        </p:nvPicPr>
        <p:blipFill>
          <a:blip r:embed="rId12"/>
          <a:stretch>
            <a:fillRect/>
          </a:stretch>
        </p:blipFill>
        <p:spPr>
          <a:xfrm>
            <a:off x="24217717" y="24335005"/>
            <a:ext cx="3353563" cy="4296484"/>
          </a:xfrm>
          <a:prstGeom prst="rect">
            <a:avLst/>
          </a:prstGeom>
        </p:spPr>
      </p:pic>
      <p:sp>
        <p:nvSpPr>
          <p:cNvPr id="18" name="Arrow: Right 17">
            <a:extLst>
              <a:ext uri="{FF2B5EF4-FFF2-40B4-BE49-F238E27FC236}">
                <a16:creationId xmlns:a16="http://schemas.microsoft.com/office/drawing/2014/main" id="{DCBE24CE-BC3C-4ED4-B162-8C34A2D1B209}"/>
              </a:ext>
            </a:extLst>
          </p:cNvPr>
          <p:cNvSpPr/>
          <p:nvPr/>
        </p:nvSpPr>
        <p:spPr>
          <a:xfrm>
            <a:off x="20071080" y="26121080"/>
            <a:ext cx="569259" cy="70580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Arrow: Right 67">
            <a:extLst>
              <a:ext uri="{FF2B5EF4-FFF2-40B4-BE49-F238E27FC236}">
                <a16:creationId xmlns:a16="http://schemas.microsoft.com/office/drawing/2014/main" id="{EA8BA9B5-508E-46B3-B18C-7BC01CAEE2B8}"/>
              </a:ext>
            </a:extLst>
          </p:cNvPr>
          <p:cNvSpPr/>
          <p:nvPr/>
        </p:nvSpPr>
        <p:spPr>
          <a:xfrm>
            <a:off x="23593681" y="26093714"/>
            <a:ext cx="569259" cy="70580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Minus Sign 69">
            <a:extLst>
              <a:ext uri="{FF2B5EF4-FFF2-40B4-BE49-F238E27FC236}">
                <a16:creationId xmlns:a16="http://schemas.microsoft.com/office/drawing/2014/main" id="{B1547956-8F91-4132-A9E6-1F6EC8E2A7A4}"/>
              </a:ext>
            </a:extLst>
          </p:cNvPr>
          <p:cNvSpPr/>
          <p:nvPr/>
        </p:nvSpPr>
        <p:spPr>
          <a:xfrm>
            <a:off x="8566763" y="17902653"/>
            <a:ext cx="1924970"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Minus Sign 71">
            <a:extLst>
              <a:ext uri="{FF2B5EF4-FFF2-40B4-BE49-F238E27FC236}">
                <a16:creationId xmlns:a16="http://schemas.microsoft.com/office/drawing/2014/main" id="{202909A6-69E8-47FB-8EAC-9D2D39F42AB5}"/>
              </a:ext>
            </a:extLst>
          </p:cNvPr>
          <p:cNvSpPr/>
          <p:nvPr/>
        </p:nvSpPr>
        <p:spPr>
          <a:xfrm>
            <a:off x="26377545" y="10575801"/>
            <a:ext cx="795787"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Minus Sign 74">
            <a:extLst>
              <a:ext uri="{FF2B5EF4-FFF2-40B4-BE49-F238E27FC236}">
                <a16:creationId xmlns:a16="http://schemas.microsoft.com/office/drawing/2014/main" id="{D20FBB0C-5718-44B2-B72D-221889F740BA}"/>
              </a:ext>
            </a:extLst>
          </p:cNvPr>
          <p:cNvSpPr/>
          <p:nvPr/>
        </p:nvSpPr>
        <p:spPr>
          <a:xfrm>
            <a:off x="17369675" y="10575801"/>
            <a:ext cx="1018576"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extLst>
              <a:ext uri="{FF2B5EF4-FFF2-40B4-BE49-F238E27FC236}">
                <a16:creationId xmlns:a16="http://schemas.microsoft.com/office/drawing/2014/main" id="{B63FF192-1427-4319-BE0A-1B069CA9A3DE}"/>
              </a:ext>
            </a:extLst>
          </p:cNvPr>
          <p:cNvSpPr/>
          <p:nvPr/>
        </p:nvSpPr>
        <p:spPr>
          <a:xfrm>
            <a:off x="17374632" y="28803534"/>
            <a:ext cx="2521844" cy="584775"/>
          </a:xfrm>
          <a:prstGeom prst="rect">
            <a:avLst/>
          </a:prstGeom>
          <a:noFill/>
        </p:spPr>
        <p:txBody>
          <a:bodyPr wrap="none" lIns="91440" tIns="45720" rIns="91440" bIns="45720">
            <a:spAutoFit/>
          </a:bodyPr>
          <a:lstStyle/>
          <a:p>
            <a:pPr algn="ctr"/>
            <a:r>
              <a:rPr lang="en-US" sz="320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 Sample leaf</a:t>
            </a:r>
            <a:endParaRPr lang="en-US" sz="3200" b="0" cap="none" spc="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80" name="Rectangle 79">
            <a:extLst>
              <a:ext uri="{FF2B5EF4-FFF2-40B4-BE49-F238E27FC236}">
                <a16:creationId xmlns:a16="http://schemas.microsoft.com/office/drawing/2014/main" id="{C76C1576-5934-4193-8D00-539A18F215E6}"/>
              </a:ext>
            </a:extLst>
          </p:cNvPr>
          <p:cNvSpPr/>
          <p:nvPr/>
        </p:nvSpPr>
        <p:spPr>
          <a:xfrm>
            <a:off x="20617431" y="28803534"/>
            <a:ext cx="3100528" cy="584775"/>
          </a:xfrm>
          <a:prstGeom prst="rect">
            <a:avLst/>
          </a:prstGeom>
          <a:noFill/>
        </p:spPr>
        <p:txBody>
          <a:bodyPr wrap="none" lIns="91440" tIns="45720" rIns="91440" bIns="45720">
            <a:spAutoFit/>
          </a:bodyPr>
          <a:lstStyle/>
          <a:p>
            <a:pPr algn="ctr"/>
            <a:r>
              <a:rPr lang="en-US" sz="320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d. Leaf after filter</a:t>
            </a:r>
            <a:endParaRPr lang="en-US" sz="3200" b="0" cap="none" spc="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82" name="Rectangle 81">
            <a:extLst>
              <a:ext uri="{FF2B5EF4-FFF2-40B4-BE49-F238E27FC236}">
                <a16:creationId xmlns:a16="http://schemas.microsoft.com/office/drawing/2014/main" id="{BF08443F-B752-46D1-9498-5ECAA0F187D4}"/>
              </a:ext>
            </a:extLst>
          </p:cNvPr>
          <p:cNvSpPr/>
          <p:nvPr/>
        </p:nvSpPr>
        <p:spPr>
          <a:xfrm>
            <a:off x="24878032" y="28584326"/>
            <a:ext cx="2032929" cy="1077218"/>
          </a:xfrm>
          <a:prstGeom prst="rect">
            <a:avLst/>
          </a:prstGeom>
          <a:noFill/>
        </p:spPr>
        <p:txBody>
          <a:bodyPr wrap="none" lIns="91440" tIns="45720" rIns="91440" bIns="45720">
            <a:spAutoFit/>
          </a:bodyPr>
          <a:lstStyle/>
          <a:p>
            <a:pPr algn="ctr"/>
            <a:r>
              <a:rPr lang="en-US" sz="320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e. Detected</a:t>
            </a:r>
          </a:p>
          <a:p>
            <a:pPr algn="ctr"/>
            <a:r>
              <a:rPr lang="en-US" sz="320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size leaf</a:t>
            </a:r>
            <a:endParaRPr lang="en-US" sz="3200" b="0" cap="none" spc="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85" name="Rectangle 84">
            <a:extLst>
              <a:ext uri="{FF2B5EF4-FFF2-40B4-BE49-F238E27FC236}">
                <a16:creationId xmlns:a16="http://schemas.microsoft.com/office/drawing/2014/main" id="{2709C7B2-F77F-4885-AF99-EEDE296B5836}"/>
              </a:ext>
            </a:extLst>
          </p:cNvPr>
          <p:cNvSpPr/>
          <p:nvPr/>
        </p:nvSpPr>
        <p:spPr>
          <a:xfrm>
            <a:off x="3827917" y="25389675"/>
            <a:ext cx="4015651" cy="584775"/>
          </a:xfrm>
          <a:prstGeom prst="rect">
            <a:avLst/>
          </a:prstGeom>
          <a:noFill/>
        </p:spPr>
        <p:txBody>
          <a:bodyPr wrap="none" lIns="91440" tIns="45720" rIns="91440" bIns="45720">
            <a:spAutoFit/>
          </a:bodyPr>
          <a:lstStyle/>
          <a:p>
            <a:pPr algn="ctr"/>
            <a:r>
              <a:rPr lang="en-US" sz="320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 System Architecture </a:t>
            </a:r>
            <a:endParaRPr lang="en-US" sz="3200" b="0" cap="none" spc="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pic>
        <p:nvPicPr>
          <p:cNvPr id="88" name="Picture 87">
            <a:extLst>
              <a:ext uri="{FF2B5EF4-FFF2-40B4-BE49-F238E27FC236}">
                <a16:creationId xmlns:a16="http://schemas.microsoft.com/office/drawing/2014/main" id="{49715C24-16F5-4EEA-892E-685A00805B33}"/>
              </a:ext>
            </a:extLst>
          </p:cNvPr>
          <p:cNvPicPr>
            <a:picLocks noChangeAspect="1"/>
          </p:cNvPicPr>
          <p:nvPr/>
        </p:nvPicPr>
        <p:blipFill rotWithShape="1">
          <a:blip r:embed="rId9">
            <a:extLst>
              <a:ext uri="{28A0092B-C50C-407E-A947-70E740481C1C}">
                <a14:useLocalDpi xmlns:a14="http://schemas.microsoft.com/office/drawing/2010/main" val="0"/>
              </a:ext>
            </a:extLst>
          </a:blip>
          <a:srcRect l="26942" t="2481" r="49576" b="11490"/>
          <a:stretch/>
        </p:blipFill>
        <p:spPr>
          <a:xfrm>
            <a:off x="28476740" y="5388188"/>
            <a:ext cx="2531462" cy="10613076"/>
          </a:xfrm>
          <a:prstGeom prst="rect">
            <a:avLst/>
          </a:prstGeom>
        </p:spPr>
      </p:pic>
      <p:sp>
        <p:nvSpPr>
          <p:cNvPr id="90" name="Rectangle: Rounded Corners 89">
            <a:extLst>
              <a:ext uri="{FF2B5EF4-FFF2-40B4-BE49-F238E27FC236}">
                <a16:creationId xmlns:a16="http://schemas.microsoft.com/office/drawing/2014/main" id="{9881F1E8-6A61-4CF9-BE3C-66E4974C89EE}"/>
              </a:ext>
            </a:extLst>
          </p:cNvPr>
          <p:cNvSpPr/>
          <p:nvPr/>
        </p:nvSpPr>
        <p:spPr>
          <a:xfrm>
            <a:off x="32137931" y="4920166"/>
            <a:ext cx="9753600" cy="1790700"/>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Rectangle 91">
            <a:extLst>
              <a:ext uri="{FF2B5EF4-FFF2-40B4-BE49-F238E27FC236}">
                <a16:creationId xmlns:a16="http://schemas.microsoft.com/office/drawing/2014/main" id="{15E1B300-5A41-4C76-8D68-71C3668C7B8A}"/>
              </a:ext>
            </a:extLst>
          </p:cNvPr>
          <p:cNvSpPr/>
          <p:nvPr/>
        </p:nvSpPr>
        <p:spPr>
          <a:xfrm>
            <a:off x="34634516" y="5224521"/>
            <a:ext cx="5171609" cy="1200329"/>
          </a:xfrm>
          <a:prstGeom prst="rect">
            <a:avLst/>
          </a:prstGeom>
          <a:noFill/>
        </p:spPr>
        <p:txBody>
          <a:bodyPr wrap="none" lIns="91440" tIns="45720" rIns="91440" bIns="45720">
            <a:spAutoFit/>
          </a:bodyPr>
          <a:lstStyle/>
          <a:p>
            <a:pPr algn="ctr"/>
            <a:r>
              <a:rPr lang="en-US" sz="7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MODELING </a:t>
            </a:r>
          </a:p>
        </p:txBody>
      </p:sp>
      <p:sp>
        <p:nvSpPr>
          <p:cNvPr id="94" name="Minus Sign 93">
            <a:extLst>
              <a:ext uri="{FF2B5EF4-FFF2-40B4-BE49-F238E27FC236}">
                <a16:creationId xmlns:a16="http://schemas.microsoft.com/office/drawing/2014/main" id="{1AB0B6DB-5DE0-4364-9B36-AF0D7E38E636}"/>
              </a:ext>
            </a:extLst>
          </p:cNvPr>
          <p:cNvSpPr/>
          <p:nvPr/>
        </p:nvSpPr>
        <p:spPr>
          <a:xfrm>
            <a:off x="39593520" y="5545537"/>
            <a:ext cx="2360849"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Minus Sign 95">
            <a:extLst>
              <a:ext uri="{FF2B5EF4-FFF2-40B4-BE49-F238E27FC236}">
                <a16:creationId xmlns:a16="http://schemas.microsoft.com/office/drawing/2014/main" id="{097C4DC7-BBC7-4F33-9EFE-1A9FB8320D39}"/>
              </a:ext>
            </a:extLst>
          </p:cNvPr>
          <p:cNvSpPr/>
          <p:nvPr/>
        </p:nvSpPr>
        <p:spPr>
          <a:xfrm>
            <a:off x="32123485" y="5552016"/>
            <a:ext cx="2511031"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TextBox 96">
            <a:extLst>
              <a:ext uri="{FF2B5EF4-FFF2-40B4-BE49-F238E27FC236}">
                <a16:creationId xmlns:a16="http://schemas.microsoft.com/office/drawing/2014/main" id="{28C5F3E3-19B8-4816-AEE4-820EEC9944EE}"/>
              </a:ext>
            </a:extLst>
          </p:cNvPr>
          <p:cNvSpPr txBox="1"/>
          <p:nvPr/>
        </p:nvSpPr>
        <p:spPr>
          <a:xfrm>
            <a:off x="32123485" y="7048334"/>
            <a:ext cx="9847268" cy="1938992"/>
          </a:xfrm>
          <a:prstGeom prst="rect">
            <a:avLst/>
          </a:prstGeom>
          <a:noFill/>
        </p:spPr>
        <p:txBody>
          <a:bodyPr wrap="square" rtlCol="0">
            <a:spAutoFit/>
          </a:bodyPr>
          <a:lstStyle/>
          <a:p>
            <a:pPr algn="just"/>
            <a:r>
              <a:rPr lang="en-US" sz="3600" b="0" i="0" dirty="0">
                <a:solidFill>
                  <a:schemeClr val="bg1"/>
                </a:solidFill>
                <a:effectLst/>
                <a:latin typeface="AKbalthom Kbach" panose="02000500000000000000" pitchFamily="2" charset="0"/>
                <a:cs typeface="AKbalthom Kbach" panose="02000500000000000000" pitchFamily="2" charset="0"/>
              </a:rPr>
              <a:t>	</a:t>
            </a:r>
            <a:r>
              <a:rPr lang="en-US" sz="4000" b="0" i="0" dirty="0">
                <a:solidFill>
                  <a:schemeClr val="bg1"/>
                </a:solidFill>
                <a:effectLst/>
                <a:latin typeface="AKbalthom Kbach" panose="02000500000000000000" pitchFamily="2" charset="0"/>
                <a:cs typeface="AKbalthom Kbach" panose="02000500000000000000" pitchFamily="2" charset="0"/>
              </a:rPr>
              <a:t>	</a:t>
            </a:r>
            <a:r>
              <a:rPr lang="en-US" sz="4000" b="0" i="0" dirty="0">
                <a:solidFill>
                  <a:schemeClr val="bg1"/>
                </a:solidFill>
                <a:effectLst/>
                <a:latin typeface="Times New Roman" panose="02020603050405020304" pitchFamily="18" charset="0"/>
                <a:cs typeface="Times New Roman" panose="02020603050405020304" pitchFamily="18" charset="0"/>
              </a:rPr>
              <a:t>From the data/image that has been </a:t>
            </a:r>
            <a:r>
              <a:rPr lang="en-US" sz="4000" dirty="0">
                <a:solidFill>
                  <a:schemeClr val="bg1"/>
                </a:solidFill>
                <a:latin typeface="Times New Roman" panose="02020603050405020304" pitchFamily="18" charset="0"/>
                <a:cs typeface="Times New Roman" panose="02020603050405020304" pitchFamily="18" charset="0"/>
              </a:rPr>
              <a:t>pre-processed, The data(s) will be apply ML techniques depend on its specific needed.</a:t>
            </a:r>
            <a:endParaRPr lang="en-US" sz="3600" b="0" i="0" dirty="0">
              <a:solidFill>
                <a:schemeClr val="bg2"/>
              </a:solidFill>
              <a:effectLst/>
              <a:latin typeface="Times New Roman" panose="02020603050405020304" pitchFamily="18" charset="0"/>
              <a:cs typeface="Times New Roman" panose="02020603050405020304" pitchFamily="18" charset="0"/>
            </a:endParaRPr>
          </a:p>
        </p:txBody>
      </p:sp>
      <p:pic>
        <p:nvPicPr>
          <p:cNvPr id="98" name="Content Placeholder 3">
            <a:extLst>
              <a:ext uri="{FF2B5EF4-FFF2-40B4-BE49-F238E27FC236}">
                <a16:creationId xmlns:a16="http://schemas.microsoft.com/office/drawing/2014/main" id="{647EB3DC-5022-483B-92BA-EAD74634D227}"/>
              </a:ext>
            </a:extLst>
          </p:cNvPr>
          <p:cNvPicPr/>
          <p:nvPr/>
        </p:nvPicPr>
        <p:blipFill rotWithShape="1">
          <a:blip r:embed="rId13">
            <a:extLst>
              <a:ext uri="{28A0092B-C50C-407E-A947-70E740481C1C}">
                <a14:useLocalDpi xmlns:a14="http://schemas.microsoft.com/office/drawing/2010/main" val="0"/>
              </a:ext>
            </a:extLst>
          </a:blip>
          <a:srcRect l="79060" t="3998" r="5128" b="60027"/>
          <a:stretch/>
        </p:blipFill>
        <p:spPr bwMode="auto">
          <a:xfrm>
            <a:off x="39343286" y="9543889"/>
            <a:ext cx="2571355" cy="2402360"/>
          </a:xfrm>
          <a:prstGeom prst="ellipse">
            <a:avLst/>
          </a:prstGeom>
          <a:ln>
            <a:solidFill>
              <a:schemeClr val="tx1"/>
            </a:solidFill>
          </a:ln>
          <a:extLst>
            <a:ext uri="{53640926-AAD7-44D8-BBD7-CCE9431645EC}">
              <a14:shadowObscured xmlns:a14="http://schemas.microsoft.com/office/drawing/2010/main"/>
            </a:ext>
          </a:extLst>
        </p:spPr>
      </p:pic>
      <p:sp>
        <p:nvSpPr>
          <p:cNvPr id="3" name="Oval 2">
            <a:extLst>
              <a:ext uri="{FF2B5EF4-FFF2-40B4-BE49-F238E27FC236}">
                <a16:creationId xmlns:a16="http://schemas.microsoft.com/office/drawing/2014/main" id="{F7A6D29A-952D-4376-9934-5267FD0747D8}"/>
              </a:ext>
            </a:extLst>
          </p:cNvPr>
          <p:cNvSpPr/>
          <p:nvPr/>
        </p:nvSpPr>
        <p:spPr>
          <a:xfrm>
            <a:off x="32466093" y="9537525"/>
            <a:ext cx="2571355" cy="240236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4800" b="1" dirty="0">
                <a:ln w="9525">
                  <a:solidFill>
                    <a:schemeClr val="accent1"/>
                  </a:solidFill>
                  <a:prstDash val="solid"/>
                </a:ln>
                <a:solidFill>
                  <a:schemeClr val="accent1">
                    <a:lumMod val="75000"/>
                  </a:schemeClr>
                </a:solidFill>
                <a:effectLst>
                  <a:outerShdw blurRad="12700" dist="38100" dir="2700000" algn="tl" rotWithShape="0">
                    <a:schemeClr val="accent5">
                      <a:lumMod val="60000"/>
                      <a:lumOff val="40000"/>
                    </a:schemeClr>
                  </a:outerShdw>
                </a:effectLst>
              </a:rPr>
              <a:t>Data </a:t>
            </a:r>
          </a:p>
          <a:p>
            <a:pPr algn="ctr"/>
            <a:r>
              <a:rPr lang="en-US" sz="4800" b="1" dirty="0">
                <a:ln w="9525">
                  <a:solidFill>
                    <a:schemeClr val="accent1"/>
                  </a:solidFill>
                  <a:prstDash val="solid"/>
                </a:ln>
                <a:solidFill>
                  <a:schemeClr val="accent1">
                    <a:lumMod val="75000"/>
                  </a:schemeClr>
                </a:solidFill>
                <a:effectLst>
                  <a:outerShdw blurRad="12700" dist="38100" dir="2700000" algn="tl" rotWithShape="0">
                    <a:schemeClr val="accent5">
                      <a:lumMod val="60000"/>
                      <a:lumOff val="40000"/>
                    </a:schemeClr>
                  </a:outerShdw>
                </a:effectLst>
              </a:rPr>
              <a:t>Sets</a:t>
            </a:r>
          </a:p>
        </p:txBody>
      </p:sp>
      <p:sp>
        <p:nvSpPr>
          <p:cNvPr id="11" name="Arrow: Left-Right 10">
            <a:extLst>
              <a:ext uri="{FF2B5EF4-FFF2-40B4-BE49-F238E27FC236}">
                <a16:creationId xmlns:a16="http://schemas.microsoft.com/office/drawing/2014/main" id="{2BA41B4C-0AF1-4467-8FD3-BB131E03C97C}"/>
              </a:ext>
            </a:extLst>
          </p:cNvPr>
          <p:cNvSpPr/>
          <p:nvPr/>
        </p:nvSpPr>
        <p:spPr>
          <a:xfrm>
            <a:off x="35134126" y="9843355"/>
            <a:ext cx="4037828" cy="1790700"/>
          </a:xfrm>
          <a:prstGeom prst="leftRightArrow">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BE2F928-97DB-446E-A74E-F8562D4E1887}"/>
              </a:ext>
            </a:extLst>
          </p:cNvPr>
          <p:cNvSpPr/>
          <p:nvPr/>
        </p:nvSpPr>
        <p:spPr>
          <a:xfrm>
            <a:off x="36189763" y="10253988"/>
            <a:ext cx="1926553" cy="954107"/>
          </a:xfrm>
          <a:prstGeom prst="rect">
            <a:avLst/>
          </a:prstGeom>
          <a:noFill/>
          <a:ln>
            <a:noFill/>
          </a:ln>
        </p:spPr>
        <p:style>
          <a:lnRef idx="0">
            <a:scrgbClr r="0" g="0" b="0"/>
          </a:lnRef>
          <a:fillRef idx="0">
            <a:scrgbClr r="0" g="0" b="0"/>
          </a:fillRef>
          <a:effectRef idx="0">
            <a:scrgbClr r="0" g="0" b="0"/>
          </a:effectRef>
          <a:fontRef idx="minor">
            <a:schemeClr val="dk1"/>
          </a:fontRef>
        </p:style>
        <p:txBody>
          <a:bodyPr wrap="none" lIns="91440" tIns="45720" rIns="91440" bIns="45720">
            <a:spAutoFit/>
          </a:bodyPr>
          <a:lstStyle/>
          <a:p>
            <a:pPr algn="ctr"/>
            <a:r>
              <a:rPr lang="en-US" sz="2800" b="1" dirty="0">
                <a:ln w="6600">
                  <a:solidFill>
                    <a:schemeClr val="bg1"/>
                  </a:solidFill>
                  <a:prstDash val="solid"/>
                </a:ln>
                <a:solidFill>
                  <a:schemeClr val="bg1"/>
                </a:solidFill>
              </a:rPr>
              <a:t>Apply ML</a:t>
            </a:r>
          </a:p>
          <a:p>
            <a:pPr algn="ctr"/>
            <a:r>
              <a:rPr lang="en-US" sz="2800" b="1" dirty="0">
                <a:ln w="6600">
                  <a:solidFill>
                    <a:schemeClr val="bg1"/>
                  </a:solidFill>
                  <a:prstDash val="solid"/>
                </a:ln>
                <a:solidFill>
                  <a:schemeClr val="bg1"/>
                </a:solidFill>
              </a:rPr>
              <a:t> Techniques</a:t>
            </a:r>
          </a:p>
        </p:txBody>
      </p:sp>
      <p:sp>
        <p:nvSpPr>
          <p:cNvPr id="99" name="Rectangle: Rounded Corners 98">
            <a:extLst>
              <a:ext uri="{FF2B5EF4-FFF2-40B4-BE49-F238E27FC236}">
                <a16:creationId xmlns:a16="http://schemas.microsoft.com/office/drawing/2014/main" id="{4C429EE3-420E-4805-AA01-97582F765207}"/>
              </a:ext>
            </a:extLst>
          </p:cNvPr>
          <p:cNvSpPr/>
          <p:nvPr/>
        </p:nvSpPr>
        <p:spPr>
          <a:xfrm>
            <a:off x="32214131" y="13077080"/>
            <a:ext cx="9753600" cy="1790700"/>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Rectangle 100">
            <a:extLst>
              <a:ext uri="{FF2B5EF4-FFF2-40B4-BE49-F238E27FC236}">
                <a16:creationId xmlns:a16="http://schemas.microsoft.com/office/drawing/2014/main" id="{89F71013-A42B-4007-960A-EB52D996FB98}"/>
              </a:ext>
            </a:extLst>
          </p:cNvPr>
          <p:cNvSpPr/>
          <p:nvPr/>
        </p:nvSpPr>
        <p:spPr>
          <a:xfrm>
            <a:off x="34256269" y="13381435"/>
            <a:ext cx="6080512" cy="1200329"/>
          </a:xfrm>
          <a:prstGeom prst="rect">
            <a:avLst/>
          </a:prstGeom>
          <a:noFill/>
        </p:spPr>
        <p:txBody>
          <a:bodyPr wrap="none" lIns="91440" tIns="45720" rIns="91440" bIns="45720">
            <a:spAutoFit/>
          </a:bodyPr>
          <a:lstStyle/>
          <a:p>
            <a:pPr algn="ctr"/>
            <a:r>
              <a:rPr lang="en-US" sz="7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TRAIN &amp; TEST </a:t>
            </a:r>
          </a:p>
        </p:txBody>
      </p:sp>
      <p:sp>
        <p:nvSpPr>
          <p:cNvPr id="103" name="Minus Sign 102">
            <a:extLst>
              <a:ext uri="{FF2B5EF4-FFF2-40B4-BE49-F238E27FC236}">
                <a16:creationId xmlns:a16="http://schemas.microsoft.com/office/drawing/2014/main" id="{A035E6C7-9D6D-43C7-BF0A-35794DDD2E6E}"/>
              </a:ext>
            </a:extLst>
          </p:cNvPr>
          <p:cNvSpPr/>
          <p:nvPr/>
        </p:nvSpPr>
        <p:spPr>
          <a:xfrm>
            <a:off x="39990010" y="13705580"/>
            <a:ext cx="1993746"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Minus Sign 104">
            <a:extLst>
              <a:ext uri="{FF2B5EF4-FFF2-40B4-BE49-F238E27FC236}">
                <a16:creationId xmlns:a16="http://schemas.microsoft.com/office/drawing/2014/main" id="{E5914506-CFD3-4732-B525-E363362B877C}"/>
              </a:ext>
            </a:extLst>
          </p:cNvPr>
          <p:cNvSpPr/>
          <p:nvPr/>
        </p:nvSpPr>
        <p:spPr>
          <a:xfrm>
            <a:off x="32199685" y="13702451"/>
            <a:ext cx="1993746"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TextBox 106">
            <a:extLst>
              <a:ext uri="{FF2B5EF4-FFF2-40B4-BE49-F238E27FC236}">
                <a16:creationId xmlns:a16="http://schemas.microsoft.com/office/drawing/2014/main" id="{C70023A6-AC57-4F4D-93C1-69B13D35DC9A}"/>
              </a:ext>
            </a:extLst>
          </p:cNvPr>
          <p:cNvSpPr txBox="1"/>
          <p:nvPr/>
        </p:nvSpPr>
        <p:spPr>
          <a:xfrm>
            <a:off x="32077765" y="15276791"/>
            <a:ext cx="9938708" cy="3785652"/>
          </a:xfrm>
          <a:prstGeom prst="rect">
            <a:avLst/>
          </a:prstGeom>
          <a:noFill/>
        </p:spPr>
        <p:txBody>
          <a:bodyPr wrap="square" rtlCol="0">
            <a:spAutoFit/>
          </a:bodyPr>
          <a:lstStyle/>
          <a:p>
            <a:pPr algn="just"/>
            <a:r>
              <a:rPr lang="en-US" sz="3600" b="0" i="0" dirty="0">
                <a:solidFill>
                  <a:schemeClr val="bg1"/>
                </a:solidFill>
                <a:effectLst/>
                <a:latin typeface="AKbalthom Kbach" panose="02000500000000000000" pitchFamily="2" charset="0"/>
                <a:cs typeface="AKbalthom Kbach" panose="02000500000000000000" pitchFamily="2" charset="0"/>
              </a:rPr>
              <a:t>	</a:t>
            </a:r>
            <a:r>
              <a:rPr lang="en-US" sz="4000" b="0" i="0" dirty="0">
                <a:solidFill>
                  <a:schemeClr val="bg1"/>
                </a:solidFill>
                <a:effectLst/>
                <a:latin typeface="Times New Roman" panose="02020603050405020304" pitchFamily="18" charset="0"/>
                <a:cs typeface="Times New Roman" panose="02020603050405020304" pitchFamily="18" charset="0"/>
              </a:rPr>
              <a:t>	Before proceed into the results ,The data(s) will be process into training and testing for detect its accuracies  and its errors.</a:t>
            </a:r>
          </a:p>
          <a:p>
            <a:pPr algn="just"/>
            <a:r>
              <a:rPr lang="en-US" sz="4000" dirty="0">
                <a:solidFill>
                  <a:schemeClr val="bg1"/>
                </a:solidFill>
                <a:latin typeface="Times New Roman" panose="02020603050405020304" pitchFamily="18" charset="0"/>
                <a:cs typeface="Times New Roman" panose="02020603050405020304" pitchFamily="18" charset="0"/>
              </a:rPr>
              <a:t>		For the testing parts , new data(s) will be use to test by comparing with the trained data(s).</a:t>
            </a:r>
            <a:endParaRPr lang="en-US" sz="4000" b="0" i="0" dirty="0">
              <a:solidFill>
                <a:schemeClr val="bg1"/>
              </a:solidFill>
              <a:effectLst/>
              <a:latin typeface="Times New Roman" panose="02020603050405020304" pitchFamily="18" charset="0"/>
              <a:cs typeface="Times New Roman" panose="02020603050405020304" pitchFamily="18" charset="0"/>
            </a:endParaRPr>
          </a:p>
        </p:txBody>
      </p:sp>
      <p:pic>
        <p:nvPicPr>
          <p:cNvPr id="24" name="Picture 23">
            <a:extLst>
              <a:ext uri="{FF2B5EF4-FFF2-40B4-BE49-F238E27FC236}">
                <a16:creationId xmlns:a16="http://schemas.microsoft.com/office/drawing/2014/main" id="{96060E3C-01FE-486E-9F3A-C63CEFF4E622}"/>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3212467" y="19829699"/>
            <a:ext cx="2904967" cy="2911283"/>
          </a:xfrm>
          <a:prstGeom prst="rect">
            <a:avLst/>
          </a:prstGeom>
          <a:ln w="12700">
            <a:solidFill>
              <a:schemeClr val="bg1"/>
            </a:solidFill>
          </a:ln>
        </p:spPr>
      </p:pic>
      <p:pic>
        <p:nvPicPr>
          <p:cNvPr id="26" name="Picture 25">
            <a:extLst>
              <a:ext uri="{FF2B5EF4-FFF2-40B4-BE49-F238E27FC236}">
                <a16:creationId xmlns:a16="http://schemas.microsoft.com/office/drawing/2014/main" id="{939A53BD-9F32-490E-BAF4-86C2B2462B64}"/>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38410779" y="19789350"/>
            <a:ext cx="2904967" cy="2872974"/>
          </a:xfrm>
          <a:prstGeom prst="rect">
            <a:avLst/>
          </a:prstGeom>
          <a:ln w="12700">
            <a:solidFill>
              <a:schemeClr val="bg1"/>
            </a:solidFill>
          </a:ln>
        </p:spPr>
      </p:pic>
      <p:sp>
        <p:nvSpPr>
          <p:cNvPr id="109" name="Rectangle 108">
            <a:extLst>
              <a:ext uri="{FF2B5EF4-FFF2-40B4-BE49-F238E27FC236}">
                <a16:creationId xmlns:a16="http://schemas.microsoft.com/office/drawing/2014/main" id="{169322D6-4CBD-457D-B2C5-0300533C800C}"/>
              </a:ext>
            </a:extLst>
          </p:cNvPr>
          <p:cNvSpPr/>
          <p:nvPr/>
        </p:nvSpPr>
        <p:spPr>
          <a:xfrm>
            <a:off x="33233020" y="22924329"/>
            <a:ext cx="2863862" cy="584775"/>
          </a:xfrm>
          <a:prstGeom prst="rect">
            <a:avLst/>
          </a:prstGeom>
          <a:noFill/>
        </p:spPr>
        <p:txBody>
          <a:bodyPr wrap="none" lIns="91440" tIns="45720" rIns="91440" bIns="45720">
            <a:spAutoFit/>
          </a:bodyPr>
          <a:lstStyle/>
          <a:p>
            <a:pPr algn="ctr"/>
            <a:r>
              <a:rPr lang="en-US" sz="320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 Training Data</a:t>
            </a:r>
            <a:endParaRPr lang="en-US" sz="3200" b="0" cap="none" spc="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110" name="Rectangle 109">
            <a:extLst>
              <a:ext uri="{FF2B5EF4-FFF2-40B4-BE49-F238E27FC236}">
                <a16:creationId xmlns:a16="http://schemas.microsoft.com/office/drawing/2014/main" id="{CC554303-8583-4436-95A7-48ECE0990530}"/>
              </a:ext>
            </a:extLst>
          </p:cNvPr>
          <p:cNvSpPr/>
          <p:nvPr/>
        </p:nvSpPr>
        <p:spPr>
          <a:xfrm>
            <a:off x="38836795" y="22886998"/>
            <a:ext cx="2052934" cy="584775"/>
          </a:xfrm>
          <a:prstGeom prst="rect">
            <a:avLst/>
          </a:prstGeom>
          <a:noFill/>
        </p:spPr>
        <p:txBody>
          <a:bodyPr wrap="none" lIns="91440" tIns="45720" rIns="91440" bIns="45720">
            <a:spAutoFit/>
          </a:bodyPr>
          <a:lstStyle/>
          <a:p>
            <a:pPr algn="ctr"/>
            <a:r>
              <a:rPr lang="en-US" sz="3200" dirty="0" err="1">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i</a:t>
            </a:r>
            <a:r>
              <a:rPr lang="en-US" sz="320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Test Data</a:t>
            </a:r>
            <a:endParaRPr lang="en-US" sz="3200" b="0" cap="none" spc="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111" name="Rectangle 110">
            <a:extLst>
              <a:ext uri="{FF2B5EF4-FFF2-40B4-BE49-F238E27FC236}">
                <a16:creationId xmlns:a16="http://schemas.microsoft.com/office/drawing/2014/main" id="{6EBDDFA4-9351-49CB-9BD0-E628075F7E34}"/>
              </a:ext>
            </a:extLst>
          </p:cNvPr>
          <p:cNvSpPr/>
          <p:nvPr/>
        </p:nvSpPr>
        <p:spPr>
          <a:xfrm>
            <a:off x="32747200" y="11974392"/>
            <a:ext cx="2009140" cy="584775"/>
          </a:xfrm>
          <a:prstGeom prst="rect">
            <a:avLst/>
          </a:prstGeom>
          <a:noFill/>
        </p:spPr>
        <p:txBody>
          <a:bodyPr wrap="none" lIns="91440" tIns="45720" rIns="91440" bIns="45720">
            <a:spAutoFit/>
          </a:bodyPr>
          <a:lstStyle/>
          <a:p>
            <a:pPr algn="ctr"/>
            <a:r>
              <a:rPr lang="en-US" sz="320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f. Data sets</a:t>
            </a:r>
            <a:endParaRPr lang="en-US" sz="3200" b="0" cap="none" spc="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112" name="Rectangle 111">
            <a:extLst>
              <a:ext uri="{FF2B5EF4-FFF2-40B4-BE49-F238E27FC236}">
                <a16:creationId xmlns:a16="http://schemas.microsoft.com/office/drawing/2014/main" id="{9251040C-96AB-4628-A4BE-4ED6C4C0EC25}"/>
              </a:ext>
            </a:extLst>
          </p:cNvPr>
          <p:cNvSpPr/>
          <p:nvPr/>
        </p:nvSpPr>
        <p:spPr>
          <a:xfrm>
            <a:off x="39460021" y="11947396"/>
            <a:ext cx="2337883" cy="1077218"/>
          </a:xfrm>
          <a:prstGeom prst="rect">
            <a:avLst/>
          </a:prstGeom>
          <a:noFill/>
        </p:spPr>
        <p:txBody>
          <a:bodyPr wrap="none" lIns="91440" tIns="45720" rIns="91440" bIns="45720">
            <a:spAutoFit/>
          </a:bodyPr>
          <a:lstStyle/>
          <a:p>
            <a:pPr algn="ctr"/>
            <a:r>
              <a:rPr lang="en-US" sz="320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g. Data after </a:t>
            </a:r>
          </a:p>
          <a:p>
            <a:pPr algn="ctr"/>
            <a:r>
              <a:rPr lang="en-US" sz="320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modeling</a:t>
            </a:r>
            <a:endParaRPr lang="en-US" sz="3200" b="0" cap="none" spc="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113" name="TextBox 112">
            <a:extLst>
              <a:ext uri="{FF2B5EF4-FFF2-40B4-BE49-F238E27FC236}">
                <a16:creationId xmlns:a16="http://schemas.microsoft.com/office/drawing/2014/main" id="{BE4150A2-61C2-4359-9537-CA898D5ED7B8}"/>
              </a:ext>
            </a:extLst>
          </p:cNvPr>
          <p:cNvSpPr txBox="1"/>
          <p:nvPr/>
        </p:nvSpPr>
        <p:spPr>
          <a:xfrm>
            <a:off x="17430915" y="5095133"/>
            <a:ext cx="11482892" cy="1323439"/>
          </a:xfrm>
          <a:prstGeom prst="rect">
            <a:avLst/>
          </a:prstGeom>
          <a:noFill/>
        </p:spPr>
        <p:txBody>
          <a:bodyPr wrap="square" rtlCol="0">
            <a:spAutoFit/>
          </a:bodyPr>
          <a:lstStyle/>
          <a:p>
            <a:pPr marL="571500" indent="-571500" algn="just">
              <a:buFontTx/>
              <a:buChar char="-"/>
            </a:pPr>
            <a:r>
              <a:rPr lang="en-US" sz="4000" dirty="0">
                <a:solidFill>
                  <a:schemeClr val="bg1"/>
                </a:solidFill>
                <a:latin typeface="Times New Roman" panose="02020603050405020304" pitchFamily="18" charset="0"/>
                <a:cs typeface="Times New Roman" panose="02020603050405020304" pitchFamily="18" charset="0"/>
              </a:rPr>
              <a:t>Train Data and Test Data</a:t>
            </a:r>
          </a:p>
          <a:p>
            <a:pPr marL="571500" indent="-571500" algn="just">
              <a:buFontTx/>
              <a:buChar char="-"/>
            </a:pPr>
            <a:r>
              <a:rPr lang="en-US" sz="4000" dirty="0">
                <a:solidFill>
                  <a:schemeClr val="bg1"/>
                </a:solidFill>
                <a:latin typeface="Times New Roman" panose="02020603050405020304" pitchFamily="18" charset="0"/>
                <a:cs typeface="Times New Roman" panose="02020603050405020304" pitchFamily="18" charset="0"/>
              </a:rPr>
              <a:t>Make Prediction and improve the systems</a:t>
            </a:r>
          </a:p>
        </p:txBody>
      </p:sp>
      <p:pic>
        <p:nvPicPr>
          <p:cNvPr id="30" name="Picture 29">
            <a:extLst>
              <a:ext uri="{FF2B5EF4-FFF2-40B4-BE49-F238E27FC236}">
                <a16:creationId xmlns:a16="http://schemas.microsoft.com/office/drawing/2014/main" id="{39740AD4-A3C7-405B-A96B-5AD0BDFC4106}"/>
              </a:ext>
            </a:extLst>
          </p:cNvPr>
          <p:cNvPicPr>
            <a:picLocks noChangeAspect="1"/>
          </p:cNvPicPr>
          <p:nvPr/>
        </p:nvPicPr>
        <p:blipFill>
          <a:blip r:embed="rId16"/>
          <a:stretch>
            <a:fillRect/>
          </a:stretch>
        </p:blipFill>
        <p:spPr>
          <a:xfrm>
            <a:off x="17822426" y="6658665"/>
            <a:ext cx="9310373" cy="2512323"/>
          </a:xfrm>
          <a:prstGeom prst="rect">
            <a:avLst/>
          </a:prstGeom>
          <a:ln w="19050">
            <a:solidFill>
              <a:schemeClr val="bg1"/>
            </a:solidFill>
          </a:ln>
        </p:spPr>
      </p:pic>
      <p:sp>
        <p:nvSpPr>
          <p:cNvPr id="114" name="Rectangle 113">
            <a:extLst>
              <a:ext uri="{FF2B5EF4-FFF2-40B4-BE49-F238E27FC236}">
                <a16:creationId xmlns:a16="http://schemas.microsoft.com/office/drawing/2014/main" id="{09C9FE9E-C24C-4322-A574-0E0F34D11B95}"/>
              </a:ext>
            </a:extLst>
          </p:cNvPr>
          <p:cNvSpPr/>
          <p:nvPr/>
        </p:nvSpPr>
        <p:spPr>
          <a:xfrm>
            <a:off x="20241713" y="9163647"/>
            <a:ext cx="4419415" cy="707886"/>
          </a:xfrm>
          <a:prstGeom prst="rect">
            <a:avLst/>
          </a:prstGeom>
          <a:noFill/>
        </p:spPr>
        <p:txBody>
          <a:bodyPr wrap="none" lIns="91440" tIns="45720" rIns="91440" bIns="45720">
            <a:spAutoFit/>
          </a:bodyPr>
          <a:lstStyle/>
          <a:p>
            <a:pPr algn="ctr"/>
            <a:r>
              <a:rPr lang="en-US" sz="4000" b="0" cap="none" spc="0" dirty="0">
                <a:ln w="0"/>
                <a:solidFill>
                  <a:schemeClr val="bg1"/>
                </a:solidFill>
                <a:effectLst>
                  <a:outerShdw blurRad="38100" dist="19050" dir="2700000" algn="tl" rotWithShape="0">
                    <a:schemeClr val="dk1">
                      <a:alpha val="40000"/>
                    </a:schemeClr>
                  </a:outerShdw>
                </a:effectLst>
              </a:rPr>
              <a:t>Example Data Graph</a:t>
            </a:r>
          </a:p>
        </p:txBody>
      </p:sp>
    </p:spTree>
    <p:extLst>
      <p:ext uri="{BB962C8B-B14F-4D97-AF65-F5344CB8AC3E}">
        <p14:creationId xmlns:p14="http://schemas.microsoft.com/office/powerpoint/2010/main" val="45879085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597</TotalTime>
  <Words>434</Words>
  <Application>Microsoft Office PowerPoint</Application>
  <PresentationFormat>Custom</PresentationFormat>
  <Paragraphs>50</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AKbalthom Kbach</vt:lpstr>
      <vt:lpstr>Arial</vt:lpstr>
      <vt:lpstr>Berlin Sans FB Demi</vt:lpstr>
      <vt:lpstr>Calibri</vt:lpstr>
      <vt:lpstr>Calibri Light</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Chek Nita</dc:creator>
  <cp:lastModifiedBy>Chek Nita</cp:lastModifiedBy>
  <cp:revision>55</cp:revision>
  <dcterms:created xsi:type="dcterms:W3CDTF">2020-11-16T03:48:07Z</dcterms:created>
  <dcterms:modified xsi:type="dcterms:W3CDTF">2020-12-14T09:57:18Z</dcterms:modified>
</cp:coreProperties>
</file>

<file path=docProps/thumbnail.jpeg>
</file>